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74" r:id="rId1"/>
  </p:sldMasterIdLst>
  <p:notesMasterIdLst>
    <p:notesMasterId r:id="rId49"/>
  </p:notesMasterIdLst>
  <p:sldIdLst>
    <p:sldId id="316" r:id="rId2"/>
    <p:sldId id="318" r:id="rId3"/>
    <p:sldId id="317" r:id="rId4"/>
    <p:sldId id="306" r:id="rId5"/>
    <p:sldId id="314" r:id="rId6"/>
    <p:sldId id="258" r:id="rId7"/>
    <p:sldId id="320" r:id="rId8"/>
    <p:sldId id="259" r:id="rId9"/>
    <p:sldId id="260" r:id="rId10"/>
    <p:sldId id="321" r:id="rId11"/>
    <p:sldId id="300" r:id="rId12"/>
    <p:sldId id="262" r:id="rId13"/>
    <p:sldId id="325" r:id="rId14"/>
    <p:sldId id="326" r:id="rId15"/>
    <p:sldId id="327" r:id="rId16"/>
    <p:sldId id="328" r:id="rId17"/>
    <p:sldId id="330" r:id="rId18"/>
    <p:sldId id="329" r:id="rId19"/>
    <p:sldId id="304" r:id="rId20"/>
    <p:sldId id="331" r:id="rId21"/>
    <p:sldId id="322" r:id="rId22"/>
    <p:sldId id="333" r:id="rId23"/>
    <p:sldId id="334" r:id="rId24"/>
    <p:sldId id="340" r:id="rId25"/>
    <p:sldId id="371" r:id="rId26"/>
    <p:sldId id="373" r:id="rId27"/>
    <p:sldId id="375" r:id="rId28"/>
    <p:sldId id="372" r:id="rId29"/>
    <p:sldId id="341" r:id="rId30"/>
    <p:sldId id="374" r:id="rId31"/>
    <p:sldId id="332" r:id="rId32"/>
    <p:sldId id="335" r:id="rId33"/>
    <p:sldId id="305" r:id="rId34"/>
    <p:sldId id="369" r:id="rId35"/>
    <p:sldId id="368" r:id="rId36"/>
    <p:sldId id="359" r:id="rId37"/>
    <p:sldId id="360" r:id="rId38"/>
    <p:sldId id="357" r:id="rId39"/>
    <p:sldId id="361" r:id="rId40"/>
    <p:sldId id="362" r:id="rId41"/>
    <p:sldId id="364" r:id="rId42"/>
    <p:sldId id="365" r:id="rId43"/>
    <p:sldId id="366" r:id="rId44"/>
    <p:sldId id="367" r:id="rId45"/>
    <p:sldId id="264" r:id="rId46"/>
    <p:sldId id="370" r:id="rId47"/>
    <p:sldId id="279" r:id="rId48"/>
  </p:sldIdLst>
  <p:sldSz cx="9144000" cy="5143500" type="screen16x9"/>
  <p:notesSz cx="6858000" cy="9144000"/>
  <p:embeddedFontLst>
    <p:embeddedFont>
      <p:font typeface="Aptos Black" panose="020B0004020202020204" pitchFamily="34" charset="0"/>
      <p:bold r:id="rId50"/>
      <p:boldItalic r:id="rId51"/>
    </p:embeddedFont>
    <p:embeddedFont>
      <p:font typeface="Bebas Neue" panose="020B0606020202050201" pitchFamily="34" charset="0"/>
      <p:regular r:id="rId52"/>
    </p:embeddedFont>
    <p:embeddedFont>
      <p:font typeface="Comfortaa" pitchFamily="2" charset="0"/>
      <p:regular r:id="rId53"/>
      <p:bold r:id="rId54"/>
    </p:embeddedFont>
    <p:embeddedFont>
      <p:font typeface="Karla" pitchFamily="2" charset="0"/>
      <p:regular r:id="rId55"/>
      <p:bold r:id="rId56"/>
      <p:italic r:id="rId57"/>
      <p:boldItalic r:id="rId58"/>
    </p:embeddedFont>
    <p:embeddedFont>
      <p:font typeface="Montserrat Alternates Black" panose="020B0604020202020204" charset="0"/>
      <p:bold r:id="rId59"/>
      <p:boldItalic r:id="rId60"/>
    </p:embeddedFont>
    <p:embeddedFont>
      <p:font typeface="Montserrat Black" panose="00000A00000000000000" pitchFamily="2" charset="0"/>
      <p:bold r:id="rId61"/>
      <p:boldItalic r:id="rId62"/>
    </p:embeddedFont>
    <p:embeddedFont>
      <p:font typeface="Montserrat ExtraBold" panose="00000900000000000000" pitchFamily="2" charset="0"/>
      <p:bold r:id="rId63"/>
      <p:boldItalic r:id="rId64"/>
    </p:embeddedFont>
    <p:embeddedFont>
      <p:font typeface="Rubik Black" panose="020B0604020202020204" charset="-79"/>
      <p:bold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81E7BFD-EF14-4698-B04F-6270537047E3}">
          <p14:sldIdLst>
            <p14:sldId id="316"/>
            <p14:sldId id="318"/>
            <p14:sldId id="317"/>
            <p14:sldId id="306"/>
            <p14:sldId id="314"/>
            <p14:sldId id="258"/>
          </p14:sldIdLst>
        </p14:section>
        <p14:section name="MỤC 1" id="{4272EEA9-6E73-47F1-81E3-4970DD8435FE}">
          <p14:sldIdLst>
            <p14:sldId id="320"/>
            <p14:sldId id="259"/>
            <p14:sldId id="260"/>
            <p14:sldId id="321"/>
          </p14:sldIdLst>
        </p14:section>
        <p14:section name="MỤC 2" id="{0492A2F6-E426-4E7E-B3E4-3998D09E331E}">
          <p14:sldIdLst>
            <p14:sldId id="300"/>
            <p14:sldId id="262"/>
          </p14:sldIdLst>
        </p14:section>
        <p14:section name="ZOOM" id="{E59F2EDF-E55C-4C83-8D4F-4AA818427709}">
          <p14:sldIdLst>
            <p14:sldId id="325"/>
            <p14:sldId id="326"/>
            <p14:sldId id="327"/>
            <p14:sldId id="328"/>
            <p14:sldId id="330"/>
            <p14:sldId id="329"/>
          </p14:sldIdLst>
        </p14:section>
        <p14:section name="MỤC 3" id="{FBB235D6-AC1A-44C3-8245-D340B4D9E29F}">
          <p14:sldIdLst>
            <p14:sldId id="304"/>
            <p14:sldId id="331"/>
          </p14:sldIdLst>
        </p14:section>
        <p14:section name="CDM" id="{7FE162F2-B814-4D94-8B48-1D340E65FE3A}">
          <p14:sldIdLst>
            <p14:sldId id="322"/>
          </p14:sldIdLst>
        </p14:section>
        <p14:section name="BFD" id="{DDD3E4B0-3535-4C5A-9150-C617E305683F}">
          <p14:sldIdLst>
            <p14:sldId id="333"/>
          </p14:sldIdLst>
        </p14:section>
        <p14:section name="DFD" id="{8C227D4C-53C3-4639-9EC5-35A290C48DA7}">
          <p14:sldIdLst>
            <p14:sldId id="334"/>
            <p14:sldId id="340"/>
            <p14:sldId id="371"/>
            <p14:sldId id="373"/>
            <p14:sldId id="375"/>
            <p14:sldId id="372"/>
            <p14:sldId id="341"/>
            <p14:sldId id="374"/>
          </p14:sldIdLst>
        </p14:section>
        <p14:section name="PDM" id="{9C0042B7-D0BF-400D-8073-8EFCFAD46220}">
          <p14:sldIdLst>
            <p14:sldId id="332"/>
          </p14:sldIdLst>
        </p14:section>
        <p14:section name="Diagram" id="{833768AB-2133-427E-AFDF-AD5B29630FD2}">
          <p14:sldIdLst>
            <p14:sldId id="335"/>
          </p14:sldIdLst>
        </p14:section>
        <p14:section name="MỤC 4" id="{1E804F81-2E12-46B7-A3B3-353D47D4A316}">
          <p14:sldIdLst>
            <p14:sldId id="305"/>
            <p14:sldId id="369"/>
            <p14:sldId id="368"/>
          </p14:sldIdLst>
        </p14:section>
        <p14:section name="KH" id="{387A8A09-B951-471C-A49C-DF21B1C0682A}">
          <p14:sldIdLst>
            <p14:sldId id="359"/>
            <p14:sldId id="360"/>
            <p14:sldId id="357"/>
            <p14:sldId id="361"/>
            <p14:sldId id="362"/>
          </p14:sldIdLst>
        </p14:section>
        <p14:section name="Admin" id="{2CF5BB68-2BF5-4B3D-BBCF-DD19F012B191}">
          <p14:sldIdLst>
            <p14:sldId id="364"/>
            <p14:sldId id="365"/>
            <p14:sldId id="366"/>
            <p14:sldId id="367"/>
            <p14:sldId id="264"/>
          </p14:sldIdLst>
        </p14:section>
        <p14:section name="KL" id="{F960B857-15D3-45DF-B885-B98FF0A319AD}">
          <p14:sldIdLst>
            <p14:sldId id="370"/>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B898"/>
    <a:srgbClr val="B2829D"/>
    <a:srgbClr val="FF0066"/>
    <a:srgbClr val="FED7C0"/>
    <a:srgbClr val="FDBC96"/>
    <a:srgbClr val="B3829D"/>
    <a:srgbClr val="FB7D33"/>
    <a:srgbClr val="212121"/>
    <a:srgbClr val="DEB71B"/>
    <a:srgbClr val="FAD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AEA4C2-CCB8-4E0E-A959-F915D989305B}">
  <a:tblStyle styleId="{22AEA4C2-CCB8-4E0E-A959-F915D98930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95FB0-F8EC-4758-AEC7-653FC80FCA6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6" autoAdjust="0"/>
    <p:restoredTop sz="94552" autoAdjust="0"/>
  </p:normalViewPr>
  <p:slideViewPr>
    <p:cSldViewPr snapToGrid="0">
      <p:cViewPr>
        <p:scale>
          <a:sx n="75" d="100"/>
          <a:sy n="75" d="100"/>
        </p:scale>
        <p:origin x="2982" y="112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ong Van" userId="7cb7d1ce0a05e87b" providerId="LiveId" clId="{CF990210-0BA8-41DE-825D-BDF94FBD8F15}"/>
    <pc:docChg chg="undo redo custSel addSld delSld modSld sldOrd delMainMaster modMainMaster addSection delSection modSection">
      <pc:chgData name="Duong Van" userId="7cb7d1ce0a05e87b" providerId="LiveId" clId="{CF990210-0BA8-41DE-825D-BDF94FBD8F15}" dt="2024-12-10T14:24:44.163" v="5083"/>
      <pc:docMkLst>
        <pc:docMk/>
      </pc:docMkLst>
      <pc:sldChg chg="addSp delSp del mod">
        <pc:chgData name="Duong Van" userId="7cb7d1ce0a05e87b" providerId="LiveId" clId="{CF990210-0BA8-41DE-825D-BDF94FBD8F15}" dt="2024-12-09T21:35:14.897" v="8" actId="47"/>
        <pc:sldMkLst>
          <pc:docMk/>
          <pc:sldMk cId="0" sldId="256"/>
        </pc:sldMkLst>
        <pc:spChg chg="add del">
          <ac:chgData name="Duong Van" userId="7cb7d1ce0a05e87b" providerId="LiveId" clId="{CF990210-0BA8-41DE-825D-BDF94FBD8F15}" dt="2024-12-09T21:34:58.853" v="2" actId="478"/>
          <ac:spMkLst>
            <pc:docMk/>
            <pc:sldMk cId="0" sldId="256"/>
            <ac:spMk id="28" creationId="{D242974C-DCBF-389E-068E-2BA96B8F13FC}"/>
          </ac:spMkLst>
        </pc:spChg>
      </pc:sldChg>
      <pc:sldChg chg="del">
        <pc:chgData name="Duong Van" userId="7cb7d1ce0a05e87b" providerId="LiveId" clId="{CF990210-0BA8-41DE-825D-BDF94FBD8F15}" dt="2024-12-10T07:08:21.106" v="4378" actId="47"/>
        <pc:sldMkLst>
          <pc:docMk/>
          <pc:sldMk cId="0" sldId="257"/>
        </pc:sldMkLst>
      </pc:sldChg>
      <pc:sldChg chg="addSp delSp modSp mod ord delAnim modAnim">
        <pc:chgData name="Duong Van" userId="7cb7d1ce0a05e87b" providerId="LiveId" clId="{CF990210-0BA8-41DE-825D-BDF94FBD8F15}" dt="2024-12-10T08:26:59.485" v="4584"/>
        <pc:sldMkLst>
          <pc:docMk/>
          <pc:sldMk cId="0" sldId="258"/>
        </pc:sldMkLst>
        <pc:spChg chg="mod">
          <ac:chgData name="Duong Van" userId="7cb7d1ce0a05e87b" providerId="LiveId" clId="{CF990210-0BA8-41DE-825D-BDF94FBD8F15}" dt="2024-12-10T02:38:35.890" v="687" actId="1076"/>
          <ac:spMkLst>
            <pc:docMk/>
            <pc:sldMk cId="0" sldId="258"/>
            <ac:spMk id="7" creationId="{B8571F99-A68F-CBAC-54FB-A34010BFA865}"/>
          </ac:spMkLst>
        </pc:spChg>
        <pc:spChg chg="mod">
          <ac:chgData name="Duong Van" userId="7cb7d1ce0a05e87b" providerId="LiveId" clId="{CF990210-0BA8-41DE-825D-BDF94FBD8F15}" dt="2024-12-10T02:39:33.599" v="728" actId="1076"/>
          <ac:spMkLst>
            <pc:docMk/>
            <pc:sldMk cId="0" sldId="258"/>
            <ac:spMk id="8" creationId="{E6124E2A-42AB-E79C-8BB7-B2196FC02601}"/>
          </ac:spMkLst>
        </pc:spChg>
        <pc:spChg chg="mod">
          <ac:chgData name="Duong Van" userId="7cb7d1ce0a05e87b" providerId="LiveId" clId="{CF990210-0BA8-41DE-825D-BDF94FBD8F15}" dt="2024-12-10T02:39:24.441" v="723" actId="1076"/>
          <ac:spMkLst>
            <pc:docMk/>
            <pc:sldMk cId="0" sldId="258"/>
            <ac:spMk id="10" creationId="{D09074A8-F6B1-6C50-BA6E-9C653FFB0332}"/>
          </ac:spMkLst>
        </pc:spChg>
        <pc:spChg chg="mod">
          <ac:chgData name="Duong Van" userId="7cb7d1ce0a05e87b" providerId="LiveId" clId="{CF990210-0BA8-41DE-825D-BDF94FBD8F15}" dt="2024-12-10T02:38:08.898" v="656" actId="1076"/>
          <ac:spMkLst>
            <pc:docMk/>
            <pc:sldMk cId="0" sldId="258"/>
            <ac:spMk id="19" creationId="{F77C28DA-5D57-D166-048A-9A3B84A5EF50}"/>
          </ac:spMkLst>
        </pc:spChg>
        <pc:spChg chg="mod">
          <ac:chgData name="Duong Van" userId="7cb7d1ce0a05e87b" providerId="LiveId" clId="{CF990210-0BA8-41DE-825D-BDF94FBD8F15}" dt="2024-12-10T02:41:30.961" v="763" actId="403"/>
          <ac:spMkLst>
            <pc:docMk/>
            <pc:sldMk cId="0" sldId="258"/>
            <ac:spMk id="35" creationId="{D2050105-9540-EA20-1D59-41533849D73C}"/>
          </ac:spMkLst>
        </pc:spChg>
        <pc:spChg chg="mod">
          <ac:chgData name="Duong Van" userId="7cb7d1ce0a05e87b" providerId="LiveId" clId="{CF990210-0BA8-41DE-825D-BDF94FBD8F15}" dt="2024-12-10T02:41:30.961" v="763" actId="403"/>
          <ac:spMkLst>
            <pc:docMk/>
            <pc:sldMk cId="0" sldId="258"/>
            <ac:spMk id="36" creationId="{1EE4A366-71E9-9BFD-92E9-EBC06C0DC96C}"/>
          </ac:spMkLst>
        </pc:spChg>
        <pc:spChg chg="mod">
          <ac:chgData name="Duong Van" userId="7cb7d1ce0a05e87b" providerId="LiveId" clId="{CF990210-0BA8-41DE-825D-BDF94FBD8F15}" dt="2024-12-10T02:41:30.961" v="763" actId="403"/>
          <ac:spMkLst>
            <pc:docMk/>
            <pc:sldMk cId="0" sldId="258"/>
            <ac:spMk id="41" creationId="{1DC124FB-FE79-6598-9E43-50462247AECC}"/>
          </ac:spMkLst>
        </pc:spChg>
        <pc:spChg chg="mod">
          <ac:chgData name="Duong Van" userId="7cb7d1ce0a05e87b" providerId="LiveId" clId="{CF990210-0BA8-41DE-825D-BDF94FBD8F15}" dt="2024-12-10T02:41:30.961" v="763" actId="403"/>
          <ac:spMkLst>
            <pc:docMk/>
            <pc:sldMk cId="0" sldId="258"/>
            <ac:spMk id="43" creationId="{0745DCC0-C483-B102-80FB-222ACB74266E}"/>
          </ac:spMkLst>
        </pc:spChg>
        <pc:spChg chg="mod">
          <ac:chgData name="Duong Van" userId="7cb7d1ce0a05e87b" providerId="LiveId" clId="{CF990210-0BA8-41DE-825D-BDF94FBD8F15}" dt="2024-12-10T02:41:30.961" v="763" actId="403"/>
          <ac:spMkLst>
            <pc:docMk/>
            <pc:sldMk cId="0" sldId="258"/>
            <ac:spMk id="45" creationId="{5B8D40A2-9943-C0B8-89F6-D39EBFEE74E1}"/>
          </ac:spMkLst>
        </pc:spChg>
        <pc:spChg chg="del">
          <ac:chgData name="Duong Van" userId="7cb7d1ce0a05e87b" providerId="LiveId" clId="{CF990210-0BA8-41DE-825D-BDF94FBD8F15}" dt="2024-12-10T06:57:51.797" v="4367" actId="478"/>
          <ac:spMkLst>
            <pc:docMk/>
            <pc:sldMk cId="0" sldId="258"/>
            <ac:spMk id="508" creationId="{00000000-0000-0000-0000-000000000000}"/>
          </ac:spMkLst>
        </pc:spChg>
        <pc:spChg chg="del">
          <ac:chgData name="Duong Van" userId="7cb7d1ce0a05e87b" providerId="LiveId" clId="{CF990210-0BA8-41DE-825D-BDF94FBD8F15}" dt="2024-12-10T06:57:51.797" v="4367" actId="478"/>
          <ac:spMkLst>
            <pc:docMk/>
            <pc:sldMk cId="0" sldId="258"/>
            <ac:spMk id="509" creationId="{00000000-0000-0000-0000-000000000000}"/>
          </ac:spMkLst>
        </pc:spChg>
        <pc:spChg chg="del">
          <ac:chgData name="Duong Van" userId="7cb7d1ce0a05e87b" providerId="LiveId" clId="{CF990210-0BA8-41DE-825D-BDF94FBD8F15}" dt="2024-12-10T06:57:51.797" v="4367" actId="478"/>
          <ac:spMkLst>
            <pc:docMk/>
            <pc:sldMk cId="0" sldId="258"/>
            <ac:spMk id="510" creationId="{00000000-0000-0000-0000-000000000000}"/>
          </ac:spMkLst>
        </pc:spChg>
        <pc:grpChg chg="add mod">
          <ac:chgData name="Duong Van" userId="7cb7d1ce0a05e87b" providerId="LiveId" clId="{CF990210-0BA8-41DE-825D-BDF94FBD8F15}" dt="2024-12-10T02:41:28.019" v="758" actId="14100"/>
          <ac:grpSpMkLst>
            <pc:docMk/>
            <pc:sldMk cId="0" sldId="258"/>
            <ac:grpSpMk id="33" creationId="{FD2DBFE1-563F-3272-8D65-1028B16A14B0}"/>
          </ac:grpSpMkLst>
        </pc:grpChg>
        <pc:grpChg chg="mod">
          <ac:chgData name="Duong Van" userId="7cb7d1ce0a05e87b" providerId="LiveId" clId="{CF990210-0BA8-41DE-825D-BDF94FBD8F15}" dt="2024-12-10T02:41:04.361" v="739"/>
          <ac:grpSpMkLst>
            <pc:docMk/>
            <pc:sldMk cId="0" sldId="258"/>
            <ac:grpSpMk id="34" creationId="{45FB5B9A-5D96-1E7D-7C3D-246EAC847DBA}"/>
          </ac:grpSpMkLst>
        </pc:grpChg>
        <pc:grpChg chg="mod">
          <ac:chgData name="Duong Van" userId="7cb7d1ce0a05e87b" providerId="LiveId" clId="{CF990210-0BA8-41DE-825D-BDF94FBD8F15}" dt="2024-12-10T02:41:04.361" v="739"/>
          <ac:grpSpMkLst>
            <pc:docMk/>
            <pc:sldMk cId="0" sldId="258"/>
            <ac:grpSpMk id="42" creationId="{7FD224E6-9D5B-4434-8397-9F99FDA77CEF}"/>
          </ac:grpSpMkLst>
        </pc:grpChg>
        <pc:grpChg chg="mod">
          <ac:chgData name="Duong Van" userId="7cb7d1ce0a05e87b" providerId="LiveId" clId="{CF990210-0BA8-41DE-825D-BDF94FBD8F15}" dt="2024-12-10T02:41:04.361" v="739"/>
          <ac:grpSpMkLst>
            <pc:docMk/>
            <pc:sldMk cId="0" sldId="258"/>
            <ac:grpSpMk id="44" creationId="{10286152-EEE7-245D-7C02-EC508540076D}"/>
          </ac:grpSpMkLst>
        </pc:grpChg>
        <pc:grpChg chg="del">
          <ac:chgData name="Duong Van" userId="7cb7d1ce0a05e87b" providerId="LiveId" clId="{CF990210-0BA8-41DE-825D-BDF94FBD8F15}" dt="2024-12-10T02:41:33.908" v="764" actId="478"/>
          <ac:grpSpMkLst>
            <pc:docMk/>
            <pc:sldMk cId="0" sldId="258"/>
            <ac:grpSpMk id="463" creationId="{5A621DA8-759F-E794-F947-F179F3BA69D4}"/>
          </ac:grpSpMkLst>
        </pc:grpChg>
        <pc:cxnChg chg="mod">
          <ac:chgData name="Duong Van" userId="7cb7d1ce0a05e87b" providerId="LiveId" clId="{CF990210-0BA8-41DE-825D-BDF94FBD8F15}" dt="2024-12-10T02:41:04.361" v="739"/>
          <ac:cxnSpMkLst>
            <pc:docMk/>
            <pc:sldMk cId="0" sldId="258"/>
            <ac:cxnSpMk id="46" creationId="{147A92F8-F893-3762-5AAE-1EA338CF4BD3}"/>
          </ac:cxnSpMkLst>
        </pc:cxnChg>
        <pc:cxnChg chg="mod">
          <ac:chgData name="Duong Van" userId="7cb7d1ce0a05e87b" providerId="LiveId" clId="{CF990210-0BA8-41DE-825D-BDF94FBD8F15}" dt="2024-12-10T02:41:04.361" v="739"/>
          <ac:cxnSpMkLst>
            <pc:docMk/>
            <pc:sldMk cId="0" sldId="258"/>
            <ac:cxnSpMk id="47" creationId="{41485071-3A4C-1B59-122A-D541DB7BD186}"/>
          </ac:cxnSpMkLst>
        </pc:cxnChg>
        <pc:cxnChg chg="mod">
          <ac:chgData name="Duong Van" userId="7cb7d1ce0a05e87b" providerId="LiveId" clId="{CF990210-0BA8-41DE-825D-BDF94FBD8F15}" dt="2024-12-10T02:41:04.361" v="739"/>
          <ac:cxnSpMkLst>
            <pc:docMk/>
            <pc:sldMk cId="0" sldId="258"/>
            <ac:cxnSpMk id="48" creationId="{BBDA5331-C1B4-D33C-E5AF-DB4631C2964E}"/>
          </ac:cxnSpMkLst>
        </pc:cxnChg>
        <pc:cxnChg chg="mod">
          <ac:chgData name="Duong Van" userId="7cb7d1ce0a05e87b" providerId="LiveId" clId="{CF990210-0BA8-41DE-825D-BDF94FBD8F15}" dt="2024-12-10T02:41:04.361" v="739"/>
          <ac:cxnSpMkLst>
            <pc:docMk/>
            <pc:sldMk cId="0" sldId="258"/>
            <ac:cxnSpMk id="49" creationId="{343F3F27-B7B3-3B60-360D-06F3CEB0918F}"/>
          </ac:cxnSpMkLst>
        </pc:cxnChg>
      </pc:sldChg>
      <pc:sldChg chg="addSp delSp modSp mod ord delAnim modAnim">
        <pc:chgData name="Duong Van" userId="7cb7d1ce0a05e87b" providerId="LiveId" clId="{CF990210-0BA8-41DE-825D-BDF94FBD8F15}" dt="2024-12-10T03:33:33.846" v="1654"/>
        <pc:sldMkLst>
          <pc:docMk/>
          <pc:sldMk cId="0" sldId="259"/>
        </pc:sldMkLst>
        <pc:spChg chg="del">
          <ac:chgData name="Duong Van" userId="7cb7d1ce0a05e87b" providerId="LiveId" clId="{CF990210-0BA8-41DE-825D-BDF94FBD8F15}" dt="2024-12-10T02:43:45.061" v="784" actId="478"/>
          <ac:spMkLst>
            <pc:docMk/>
            <pc:sldMk cId="0" sldId="259"/>
            <ac:spMk id="2" creationId="{C82E99FD-38BE-E558-FAD6-0F8E67033927}"/>
          </ac:spMkLst>
        </pc:spChg>
        <pc:spChg chg="mod">
          <ac:chgData name="Duong Van" userId="7cb7d1ce0a05e87b" providerId="LiveId" clId="{CF990210-0BA8-41DE-825D-BDF94FBD8F15}" dt="2024-12-10T02:48:03.014" v="798" actId="404"/>
          <ac:spMkLst>
            <pc:docMk/>
            <pc:sldMk cId="0" sldId="259"/>
            <ac:spMk id="4" creationId="{FF2B2028-B5CF-0F54-C4C8-36554B31DE59}"/>
          </ac:spMkLst>
        </pc:spChg>
        <pc:spChg chg="add mod">
          <ac:chgData name="Duong Van" userId="7cb7d1ce0a05e87b" providerId="LiveId" clId="{CF990210-0BA8-41DE-825D-BDF94FBD8F15}" dt="2024-12-10T02:58:42.221" v="1382" actId="1076"/>
          <ac:spMkLst>
            <pc:docMk/>
            <pc:sldMk cId="0" sldId="259"/>
            <ac:spMk id="16" creationId="{253FF683-23B7-42C8-CFDE-96D1CF05A99B}"/>
          </ac:spMkLst>
        </pc:spChg>
        <pc:spChg chg="del mod">
          <ac:chgData name="Duong Van" userId="7cb7d1ce0a05e87b" providerId="LiveId" clId="{CF990210-0BA8-41DE-825D-BDF94FBD8F15}" dt="2024-12-10T02:56:57.425" v="1333" actId="478"/>
          <ac:spMkLst>
            <pc:docMk/>
            <pc:sldMk cId="0" sldId="259"/>
            <ac:spMk id="19" creationId="{23BEA004-B988-5B5D-8432-F53F4CD829B2}"/>
          </ac:spMkLst>
        </pc:spChg>
        <pc:spChg chg="mod">
          <ac:chgData name="Duong Van" userId="7cb7d1ce0a05e87b" providerId="LiveId" clId="{CF990210-0BA8-41DE-825D-BDF94FBD8F15}" dt="2024-12-10T02:57:37.214" v="1350" actId="404"/>
          <ac:spMkLst>
            <pc:docMk/>
            <pc:sldMk cId="0" sldId="259"/>
            <ac:spMk id="20" creationId="{2F8F8376-000D-44AB-4E81-72A847D1F6A4}"/>
          </ac:spMkLst>
        </pc:spChg>
        <pc:spChg chg="mod">
          <ac:chgData name="Duong Van" userId="7cb7d1ce0a05e87b" providerId="LiveId" clId="{CF990210-0BA8-41DE-825D-BDF94FBD8F15}" dt="2024-12-10T02:57:20.438" v="1343" actId="404"/>
          <ac:spMkLst>
            <pc:docMk/>
            <pc:sldMk cId="0" sldId="259"/>
            <ac:spMk id="21" creationId="{6B01695B-A530-5D85-0FBE-80F70D596CB9}"/>
          </ac:spMkLst>
        </pc:spChg>
        <pc:spChg chg="mod">
          <ac:chgData name="Duong Van" userId="7cb7d1ce0a05e87b" providerId="LiveId" clId="{CF990210-0BA8-41DE-825D-BDF94FBD8F15}" dt="2024-12-10T02:57:20.438" v="1343" actId="404"/>
          <ac:spMkLst>
            <pc:docMk/>
            <pc:sldMk cId="0" sldId="259"/>
            <ac:spMk id="47" creationId="{C9A7263B-BEA6-2319-9247-AEA37601E563}"/>
          </ac:spMkLst>
        </pc:spChg>
        <pc:spChg chg="add mod">
          <ac:chgData name="Duong Van" userId="7cb7d1ce0a05e87b" providerId="LiveId" clId="{CF990210-0BA8-41DE-825D-BDF94FBD8F15}" dt="2024-12-10T02:58:44.687" v="1383" actId="1076"/>
          <ac:spMkLst>
            <pc:docMk/>
            <pc:sldMk cId="0" sldId="259"/>
            <ac:spMk id="49" creationId="{7915B496-B88E-45C0-62E2-4B49400A8E89}"/>
          </ac:spMkLst>
        </pc:spChg>
        <pc:spChg chg="mod">
          <ac:chgData name="Duong Van" userId="7cb7d1ce0a05e87b" providerId="LiveId" clId="{CF990210-0BA8-41DE-825D-BDF94FBD8F15}" dt="2024-12-10T02:48:03.014" v="798" actId="404"/>
          <ac:spMkLst>
            <pc:docMk/>
            <pc:sldMk cId="0" sldId="259"/>
            <ac:spMk id="536" creationId="{00000000-0000-0000-0000-000000000000}"/>
          </ac:spMkLst>
        </pc:spChg>
        <pc:spChg chg="mod">
          <ac:chgData name="Duong Van" userId="7cb7d1ce0a05e87b" providerId="LiveId" clId="{CF990210-0BA8-41DE-825D-BDF94FBD8F15}" dt="2024-12-10T02:48:03.014" v="798" actId="404"/>
          <ac:spMkLst>
            <pc:docMk/>
            <pc:sldMk cId="0" sldId="259"/>
            <ac:spMk id="538" creationId="{00000000-0000-0000-0000-000000000000}"/>
          </ac:spMkLst>
        </pc:spChg>
        <pc:spChg chg="mod">
          <ac:chgData name="Duong Van" userId="7cb7d1ce0a05e87b" providerId="LiveId" clId="{CF990210-0BA8-41DE-825D-BDF94FBD8F15}" dt="2024-12-10T02:48:03.014" v="798" actId="404"/>
          <ac:spMkLst>
            <pc:docMk/>
            <pc:sldMk cId="0" sldId="259"/>
            <ac:spMk id="543" creationId="{00000000-0000-0000-0000-000000000000}"/>
          </ac:spMkLst>
        </pc:spChg>
        <pc:spChg chg="del">
          <ac:chgData name="Duong Van" userId="7cb7d1ce0a05e87b" providerId="LiveId" clId="{CF990210-0BA8-41DE-825D-BDF94FBD8F15}" dt="2024-12-10T02:43:52.206" v="785" actId="478"/>
          <ac:spMkLst>
            <pc:docMk/>
            <pc:sldMk cId="0" sldId="259"/>
            <ac:spMk id="555" creationId="{00000000-0000-0000-0000-000000000000}"/>
          </ac:spMkLst>
        </pc:spChg>
        <pc:spChg chg="del">
          <ac:chgData name="Duong Van" userId="7cb7d1ce0a05e87b" providerId="LiveId" clId="{CF990210-0BA8-41DE-825D-BDF94FBD8F15}" dt="2024-12-10T02:43:52.206" v="785" actId="478"/>
          <ac:spMkLst>
            <pc:docMk/>
            <pc:sldMk cId="0" sldId="259"/>
            <ac:spMk id="556" creationId="{00000000-0000-0000-0000-000000000000}"/>
          </ac:spMkLst>
        </pc:spChg>
        <pc:spChg chg="del">
          <ac:chgData name="Duong Van" userId="7cb7d1ce0a05e87b" providerId="LiveId" clId="{CF990210-0BA8-41DE-825D-BDF94FBD8F15}" dt="2024-12-10T02:43:52.206" v="785" actId="478"/>
          <ac:spMkLst>
            <pc:docMk/>
            <pc:sldMk cId="0" sldId="259"/>
            <ac:spMk id="557" creationId="{00000000-0000-0000-0000-000000000000}"/>
          </ac:spMkLst>
        </pc:spChg>
        <pc:grpChg chg="del mod">
          <ac:chgData name="Duong Van" userId="7cb7d1ce0a05e87b" providerId="LiveId" clId="{CF990210-0BA8-41DE-825D-BDF94FBD8F15}" dt="2024-12-10T02:56:53.616" v="1332" actId="478"/>
          <ac:grpSpMkLst>
            <pc:docMk/>
            <pc:sldMk cId="0" sldId="259"/>
            <ac:grpSpMk id="15" creationId="{A07AF164-CE3E-4ACA-FBA7-22CB12C60D29}"/>
          </ac:grpSpMkLst>
        </pc:grpChg>
        <pc:grpChg chg="add mod">
          <ac:chgData name="Duong Van" userId="7cb7d1ce0a05e87b" providerId="LiveId" clId="{CF990210-0BA8-41DE-825D-BDF94FBD8F15}" dt="2024-12-10T02:57:40.490" v="1351" actId="1076"/>
          <ac:grpSpMkLst>
            <pc:docMk/>
            <pc:sldMk cId="0" sldId="259"/>
            <ac:grpSpMk id="17" creationId="{1BC35F20-2B79-6B7D-C3E6-704CA6E9238F}"/>
          </ac:grpSpMkLst>
        </pc:grpChg>
        <pc:grpChg chg="mod">
          <ac:chgData name="Duong Van" userId="7cb7d1ce0a05e87b" providerId="LiveId" clId="{CF990210-0BA8-41DE-825D-BDF94FBD8F15}" dt="2024-12-10T02:56:52.062" v="1331"/>
          <ac:grpSpMkLst>
            <pc:docMk/>
            <pc:sldMk cId="0" sldId="259"/>
            <ac:grpSpMk id="18" creationId="{6CE95FED-B60B-C675-8EDD-0FF9A91C0B8F}"/>
          </ac:grpSpMkLst>
        </pc:grpChg>
        <pc:grpChg chg="mod">
          <ac:chgData name="Duong Van" userId="7cb7d1ce0a05e87b" providerId="LiveId" clId="{CF990210-0BA8-41DE-825D-BDF94FBD8F15}" dt="2024-12-10T02:48:09.708" v="800" actId="1076"/>
          <ac:grpSpMkLst>
            <pc:docMk/>
            <pc:sldMk cId="0" sldId="259"/>
            <ac:grpSpMk id="515" creationId="{00000000-0000-0000-0000-000000000000}"/>
          </ac:grpSpMkLst>
        </pc:grpChg>
        <pc:grpChg chg="mod">
          <ac:chgData name="Duong Van" userId="7cb7d1ce0a05e87b" providerId="LiveId" clId="{CF990210-0BA8-41DE-825D-BDF94FBD8F15}" dt="2024-12-10T02:48:33.607" v="834" actId="1076"/>
          <ac:grpSpMkLst>
            <pc:docMk/>
            <pc:sldMk cId="0" sldId="259"/>
            <ac:grpSpMk id="528" creationId="{00000000-0000-0000-0000-000000000000}"/>
          </ac:grpSpMkLst>
        </pc:grpChg>
        <pc:cxnChg chg="mod">
          <ac:chgData name="Duong Van" userId="7cb7d1ce0a05e87b" providerId="LiveId" clId="{CF990210-0BA8-41DE-825D-BDF94FBD8F15}" dt="2024-12-10T02:56:52.062" v="1331"/>
          <ac:cxnSpMkLst>
            <pc:docMk/>
            <pc:sldMk cId="0" sldId="259"/>
            <ac:cxnSpMk id="48" creationId="{09F0096E-4E9A-043D-DD81-2CEC3D4D091C}"/>
          </ac:cxnSpMkLst>
        </pc:cxnChg>
      </pc:sldChg>
      <pc:sldChg chg="delSp modSp mod ord delAnim">
        <pc:chgData name="Duong Van" userId="7cb7d1ce0a05e87b" providerId="LiveId" clId="{CF990210-0BA8-41DE-825D-BDF94FBD8F15}" dt="2024-12-10T06:55:31.266" v="4358" actId="478"/>
        <pc:sldMkLst>
          <pc:docMk/>
          <pc:sldMk cId="0" sldId="260"/>
        </pc:sldMkLst>
        <pc:spChg chg="mod">
          <ac:chgData name="Duong Van" userId="7cb7d1ce0a05e87b" providerId="LiveId" clId="{CF990210-0BA8-41DE-825D-BDF94FBD8F15}" dt="2024-12-10T03:08:04.989" v="1493" actId="14100"/>
          <ac:spMkLst>
            <pc:docMk/>
            <pc:sldMk cId="0" sldId="260"/>
            <ac:spMk id="2" creationId="{46E30CE9-09BA-DC5F-56C0-6B1F11589308}"/>
          </ac:spMkLst>
        </pc:spChg>
        <pc:spChg chg="mod">
          <ac:chgData name="Duong Van" userId="7cb7d1ce0a05e87b" providerId="LiveId" clId="{CF990210-0BA8-41DE-825D-BDF94FBD8F15}" dt="2024-12-10T03:03:00.763" v="1416" actId="1076"/>
          <ac:spMkLst>
            <pc:docMk/>
            <pc:sldMk cId="0" sldId="260"/>
            <ac:spMk id="7" creationId="{ACBD98D6-6ABD-F6D5-2665-F664AF4F726E}"/>
          </ac:spMkLst>
        </pc:spChg>
        <pc:spChg chg="del">
          <ac:chgData name="Duong Van" userId="7cb7d1ce0a05e87b" providerId="LiveId" clId="{CF990210-0BA8-41DE-825D-BDF94FBD8F15}" dt="2024-12-10T02:58:18.732" v="1355" actId="478"/>
          <ac:spMkLst>
            <pc:docMk/>
            <pc:sldMk cId="0" sldId="260"/>
            <ac:spMk id="590" creationId="{00000000-0000-0000-0000-000000000000}"/>
          </ac:spMkLst>
        </pc:spChg>
        <pc:spChg chg="del">
          <ac:chgData name="Duong Van" userId="7cb7d1ce0a05e87b" providerId="LiveId" clId="{CF990210-0BA8-41DE-825D-BDF94FBD8F15}" dt="2024-12-10T02:58:18.732" v="1355" actId="478"/>
          <ac:spMkLst>
            <pc:docMk/>
            <pc:sldMk cId="0" sldId="260"/>
            <ac:spMk id="591" creationId="{00000000-0000-0000-0000-000000000000}"/>
          </ac:spMkLst>
        </pc:spChg>
        <pc:spChg chg="del">
          <ac:chgData name="Duong Van" userId="7cb7d1ce0a05e87b" providerId="LiveId" clId="{CF990210-0BA8-41DE-825D-BDF94FBD8F15}" dt="2024-12-10T02:58:14.967" v="1354" actId="478"/>
          <ac:spMkLst>
            <pc:docMk/>
            <pc:sldMk cId="0" sldId="260"/>
            <ac:spMk id="593" creationId="{00000000-0000-0000-0000-000000000000}"/>
          </ac:spMkLst>
        </pc:spChg>
        <pc:spChg chg="del">
          <ac:chgData name="Duong Van" userId="7cb7d1ce0a05e87b" providerId="LiveId" clId="{CF990210-0BA8-41DE-825D-BDF94FBD8F15}" dt="2024-12-10T02:58:14.967" v="1354" actId="478"/>
          <ac:spMkLst>
            <pc:docMk/>
            <pc:sldMk cId="0" sldId="260"/>
            <ac:spMk id="594" creationId="{00000000-0000-0000-0000-000000000000}"/>
          </ac:spMkLst>
        </pc:spChg>
        <pc:grpChg chg="del">
          <ac:chgData name="Duong Van" userId="7cb7d1ce0a05e87b" providerId="LiveId" clId="{CF990210-0BA8-41DE-825D-BDF94FBD8F15}" dt="2024-12-10T02:57:58.478" v="1353" actId="478"/>
          <ac:grpSpMkLst>
            <pc:docMk/>
            <pc:sldMk cId="0" sldId="260"/>
            <ac:grpSpMk id="60" creationId="{7205D33A-133B-C258-F409-90967866B262}"/>
          </ac:grpSpMkLst>
        </pc:grpChg>
        <pc:grpChg chg="del">
          <ac:chgData name="Duong Van" userId="7cb7d1ce0a05e87b" providerId="LiveId" clId="{CF990210-0BA8-41DE-825D-BDF94FBD8F15}" dt="2024-12-10T02:57:57.126" v="1352" actId="478"/>
          <ac:grpSpMkLst>
            <pc:docMk/>
            <pc:sldMk cId="0" sldId="260"/>
            <ac:grpSpMk id="565" creationId="{00000000-0000-0000-0000-000000000000}"/>
          </ac:grpSpMkLst>
        </pc:grpChg>
        <pc:grpChg chg="del">
          <ac:chgData name="Duong Van" userId="7cb7d1ce0a05e87b" providerId="LiveId" clId="{CF990210-0BA8-41DE-825D-BDF94FBD8F15}" dt="2024-12-10T06:55:31.266" v="4358" actId="478"/>
          <ac:grpSpMkLst>
            <pc:docMk/>
            <pc:sldMk cId="0" sldId="260"/>
            <ac:grpSpMk id="577" creationId="{00000000-0000-0000-0000-000000000000}"/>
          </ac:grpSpMkLst>
        </pc:grpChg>
        <pc:grpChg chg="del">
          <ac:chgData name="Duong Van" userId="7cb7d1ce0a05e87b" providerId="LiveId" clId="{CF990210-0BA8-41DE-825D-BDF94FBD8F15}" dt="2024-12-10T06:55:31.266" v="4358" actId="478"/>
          <ac:grpSpMkLst>
            <pc:docMk/>
            <pc:sldMk cId="0" sldId="260"/>
            <ac:grpSpMk id="580" creationId="{00000000-0000-0000-0000-000000000000}"/>
          </ac:grpSpMkLst>
        </pc:grpChg>
        <pc:grpChg chg="del">
          <ac:chgData name="Duong Van" userId="7cb7d1ce0a05e87b" providerId="LiveId" clId="{CF990210-0BA8-41DE-825D-BDF94FBD8F15}" dt="2024-12-10T06:55:31.266" v="4358" actId="478"/>
          <ac:grpSpMkLst>
            <pc:docMk/>
            <pc:sldMk cId="0" sldId="260"/>
            <ac:grpSpMk id="583" creationId="{00000000-0000-0000-0000-000000000000}"/>
          </ac:grpSpMkLst>
        </pc:grpChg>
      </pc:sldChg>
      <pc:sldChg chg="del mod modShow">
        <pc:chgData name="Duong Van" userId="7cb7d1ce0a05e87b" providerId="LiveId" clId="{CF990210-0BA8-41DE-825D-BDF94FBD8F15}" dt="2024-12-10T07:08:21.106" v="4378" actId="47"/>
        <pc:sldMkLst>
          <pc:docMk/>
          <pc:sldMk cId="0" sldId="261"/>
        </pc:sldMkLst>
      </pc:sldChg>
      <pc:sldChg chg="addSp delSp modSp mod delAnim">
        <pc:chgData name="Duong Van" userId="7cb7d1ce0a05e87b" providerId="LiveId" clId="{CF990210-0BA8-41DE-825D-BDF94FBD8F15}" dt="2024-12-10T10:06:16.256" v="4630" actId="1076"/>
        <pc:sldMkLst>
          <pc:docMk/>
          <pc:sldMk cId="0" sldId="262"/>
        </pc:sldMkLst>
        <pc:spChg chg="add mod">
          <ac:chgData name="Duong Van" userId="7cb7d1ce0a05e87b" providerId="LiveId" clId="{CF990210-0BA8-41DE-825D-BDF94FBD8F15}" dt="2024-12-10T03:11:43.069" v="1582" actId="1076"/>
          <ac:spMkLst>
            <pc:docMk/>
            <pc:sldMk cId="0" sldId="262"/>
            <ac:spMk id="5" creationId="{1590E5D4-AD2B-5149-3582-F982B0121F57}"/>
          </ac:spMkLst>
        </pc:spChg>
        <pc:spChg chg="mod">
          <ac:chgData name="Duong Van" userId="7cb7d1ce0a05e87b" providerId="LiveId" clId="{CF990210-0BA8-41DE-825D-BDF94FBD8F15}" dt="2024-12-10T03:11:38.938" v="1580"/>
          <ac:spMkLst>
            <pc:docMk/>
            <pc:sldMk cId="0" sldId="262"/>
            <ac:spMk id="45" creationId="{8DE1EBED-74E1-D236-4C0E-D7BE81D29F2C}"/>
          </ac:spMkLst>
        </pc:spChg>
        <pc:spChg chg="mod">
          <ac:chgData name="Duong Van" userId="7cb7d1ce0a05e87b" providerId="LiveId" clId="{CF990210-0BA8-41DE-825D-BDF94FBD8F15}" dt="2024-12-10T03:11:38.938" v="1580"/>
          <ac:spMkLst>
            <pc:docMk/>
            <pc:sldMk cId="0" sldId="262"/>
            <ac:spMk id="51" creationId="{8D3A05C2-65DB-3F3C-64FF-4427C5D86C92}"/>
          </ac:spMkLst>
        </pc:spChg>
        <pc:spChg chg="mod">
          <ac:chgData name="Duong Van" userId="7cb7d1ce0a05e87b" providerId="LiveId" clId="{CF990210-0BA8-41DE-825D-BDF94FBD8F15}" dt="2024-12-10T03:11:38.938" v="1580"/>
          <ac:spMkLst>
            <pc:docMk/>
            <pc:sldMk cId="0" sldId="262"/>
            <ac:spMk id="55" creationId="{2FA821A1-ECCC-BDA4-AE85-6350220A5EBB}"/>
          </ac:spMkLst>
        </pc:spChg>
        <pc:spChg chg="mod">
          <ac:chgData name="Duong Van" userId="7cb7d1ce0a05e87b" providerId="LiveId" clId="{CF990210-0BA8-41DE-825D-BDF94FBD8F15}" dt="2024-12-10T03:11:38.938" v="1580"/>
          <ac:spMkLst>
            <pc:docMk/>
            <pc:sldMk cId="0" sldId="262"/>
            <ac:spMk id="60" creationId="{F16B6D7D-C074-08D7-D395-2F029FB7AFB3}"/>
          </ac:spMkLst>
        </pc:spChg>
        <pc:spChg chg="mod">
          <ac:chgData name="Duong Van" userId="7cb7d1ce0a05e87b" providerId="LiveId" clId="{CF990210-0BA8-41DE-825D-BDF94FBD8F15}" dt="2024-12-10T03:11:38.938" v="1580"/>
          <ac:spMkLst>
            <pc:docMk/>
            <pc:sldMk cId="0" sldId="262"/>
            <ac:spMk id="61" creationId="{A0CB2DF6-CDC0-40BC-A4D1-AE1912F2955E}"/>
          </ac:spMkLst>
        </pc:spChg>
        <pc:spChg chg="add del mod">
          <ac:chgData name="Duong Van" userId="7cb7d1ce0a05e87b" providerId="LiveId" clId="{CF990210-0BA8-41DE-825D-BDF94FBD8F15}" dt="2024-12-10T04:42:00.230" v="2411" actId="478"/>
          <ac:spMkLst>
            <pc:docMk/>
            <pc:sldMk cId="0" sldId="262"/>
            <ac:spMk id="62" creationId="{15D4C86A-1240-4799-1A8A-82A1AB7A4B12}"/>
          </ac:spMkLst>
        </pc:spChg>
        <pc:spChg chg="mod">
          <ac:chgData name="Duong Van" userId="7cb7d1ce0a05e87b" providerId="LiveId" clId="{CF990210-0BA8-41DE-825D-BDF94FBD8F15}" dt="2024-12-10T03:12:04.376" v="1590" actId="403"/>
          <ac:spMkLst>
            <pc:docMk/>
            <pc:sldMk cId="0" sldId="262"/>
            <ac:spMk id="640" creationId="{072FF547-B8AD-48F4-99C5-55BCFB47AC3A}"/>
          </ac:spMkLst>
        </pc:spChg>
        <pc:spChg chg="mod">
          <ac:chgData name="Duong Van" userId="7cb7d1ce0a05e87b" providerId="LiveId" clId="{CF990210-0BA8-41DE-825D-BDF94FBD8F15}" dt="2024-12-10T03:12:04.376" v="1590" actId="403"/>
          <ac:spMkLst>
            <pc:docMk/>
            <pc:sldMk cId="0" sldId="262"/>
            <ac:spMk id="644" creationId="{A4188D08-D7BC-D1D4-15A7-58335D974D12}"/>
          </ac:spMkLst>
        </pc:spChg>
        <pc:spChg chg="mod">
          <ac:chgData name="Duong Van" userId="7cb7d1ce0a05e87b" providerId="LiveId" clId="{CF990210-0BA8-41DE-825D-BDF94FBD8F15}" dt="2024-12-10T03:12:04.376" v="1590" actId="403"/>
          <ac:spMkLst>
            <pc:docMk/>
            <pc:sldMk cId="0" sldId="262"/>
            <ac:spMk id="648" creationId="{B532ECE1-4814-EA65-6E3D-8D699A1BA2C8}"/>
          </ac:spMkLst>
        </pc:spChg>
        <pc:spChg chg="mod topLvl">
          <ac:chgData name="Duong Van" userId="7cb7d1ce0a05e87b" providerId="LiveId" clId="{CF990210-0BA8-41DE-825D-BDF94FBD8F15}" dt="2024-12-10T04:33:32.597" v="2233" actId="165"/>
          <ac:spMkLst>
            <pc:docMk/>
            <pc:sldMk cId="0" sldId="262"/>
            <ac:spMk id="651" creationId="{1ED5F8D0-6D19-E5EE-F57E-7794DEE8B0B6}"/>
          </ac:spMkLst>
        </pc:spChg>
        <pc:spChg chg="mod topLvl">
          <ac:chgData name="Duong Van" userId="7cb7d1ce0a05e87b" providerId="LiveId" clId="{CF990210-0BA8-41DE-825D-BDF94FBD8F15}" dt="2024-12-10T04:33:32.597" v="2233" actId="165"/>
          <ac:spMkLst>
            <pc:docMk/>
            <pc:sldMk cId="0" sldId="262"/>
            <ac:spMk id="652" creationId="{632DBA79-6DE6-5BBA-A20C-6E21AF2B352C}"/>
          </ac:spMkLst>
        </pc:spChg>
        <pc:spChg chg="add mod">
          <ac:chgData name="Duong Van" userId="7cb7d1ce0a05e87b" providerId="LiveId" clId="{CF990210-0BA8-41DE-825D-BDF94FBD8F15}" dt="2024-12-10T03:12:59.238" v="1648" actId="1076"/>
          <ac:spMkLst>
            <pc:docMk/>
            <pc:sldMk cId="0" sldId="262"/>
            <ac:spMk id="653" creationId="{2EC5B1FF-D316-CD08-3A1F-64FB434DA1DF}"/>
          </ac:spMkLst>
        </pc:spChg>
        <pc:spChg chg="add del mod">
          <ac:chgData name="Duong Van" userId="7cb7d1ce0a05e87b" providerId="LiveId" clId="{CF990210-0BA8-41DE-825D-BDF94FBD8F15}" dt="2024-12-10T04:43:23.138" v="2425" actId="478"/>
          <ac:spMkLst>
            <pc:docMk/>
            <pc:sldMk cId="0" sldId="262"/>
            <ac:spMk id="654" creationId="{8150F89C-30D4-5CCE-B82B-3FFEB400DE0B}"/>
          </ac:spMkLst>
        </pc:spChg>
        <pc:spChg chg="mod">
          <ac:chgData name="Duong Van" userId="7cb7d1ce0a05e87b" providerId="LiveId" clId="{CF990210-0BA8-41DE-825D-BDF94FBD8F15}" dt="2024-12-10T03:13:03.395" v="1649"/>
          <ac:spMkLst>
            <pc:docMk/>
            <pc:sldMk cId="0" sldId="262"/>
            <ac:spMk id="656" creationId="{BB023965-83DF-945B-63BC-DB2C7A566C18}"/>
          </ac:spMkLst>
        </pc:spChg>
        <pc:spChg chg="mod">
          <ac:chgData name="Duong Van" userId="7cb7d1ce0a05e87b" providerId="LiveId" clId="{CF990210-0BA8-41DE-825D-BDF94FBD8F15}" dt="2024-12-10T03:13:03.395" v="1649"/>
          <ac:spMkLst>
            <pc:docMk/>
            <pc:sldMk cId="0" sldId="262"/>
            <ac:spMk id="660" creationId="{8DCC8AA6-F377-4B2C-6F4B-47D032C4107E}"/>
          </ac:spMkLst>
        </pc:spChg>
        <pc:spChg chg="mod">
          <ac:chgData name="Duong Van" userId="7cb7d1ce0a05e87b" providerId="LiveId" clId="{CF990210-0BA8-41DE-825D-BDF94FBD8F15}" dt="2024-12-10T03:11:22.857" v="1578" actId="1076"/>
          <ac:spMkLst>
            <pc:docMk/>
            <pc:sldMk cId="0" sldId="262"/>
            <ac:spMk id="663" creationId="{00000000-0000-0000-0000-000000000000}"/>
          </ac:spMkLst>
        </pc:spChg>
        <pc:spChg chg="mod">
          <ac:chgData name="Duong Van" userId="7cb7d1ce0a05e87b" providerId="LiveId" clId="{CF990210-0BA8-41DE-825D-BDF94FBD8F15}" dt="2024-12-10T03:13:03.395" v="1649"/>
          <ac:spMkLst>
            <pc:docMk/>
            <pc:sldMk cId="0" sldId="262"/>
            <ac:spMk id="665" creationId="{72D7BCC1-6F71-ED0D-C21A-AB20ACADBEE6}"/>
          </ac:spMkLst>
        </pc:spChg>
        <pc:spChg chg="mod topLvl">
          <ac:chgData name="Duong Van" userId="7cb7d1ce0a05e87b" providerId="LiveId" clId="{CF990210-0BA8-41DE-825D-BDF94FBD8F15}" dt="2024-12-10T04:33:32.597" v="2233" actId="165"/>
          <ac:spMkLst>
            <pc:docMk/>
            <pc:sldMk cId="0" sldId="262"/>
            <ac:spMk id="668" creationId="{DA8A430B-8176-C5FB-4752-CB74A9B1DD42}"/>
          </ac:spMkLst>
        </pc:spChg>
        <pc:spChg chg="mod topLvl">
          <ac:chgData name="Duong Van" userId="7cb7d1ce0a05e87b" providerId="LiveId" clId="{CF990210-0BA8-41DE-825D-BDF94FBD8F15}" dt="2024-12-10T04:33:32.597" v="2233" actId="165"/>
          <ac:spMkLst>
            <pc:docMk/>
            <pc:sldMk cId="0" sldId="262"/>
            <ac:spMk id="669" creationId="{C1049EF1-8736-869B-B7BF-76AC1809AA4E}"/>
          </ac:spMkLst>
        </pc:spChg>
        <pc:spChg chg="add mod">
          <ac:chgData name="Duong Van" userId="7cb7d1ce0a05e87b" providerId="LiveId" clId="{CF990210-0BA8-41DE-825D-BDF94FBD8F15}" dt="2024-12-10T04:45:16.383" v="2458" actId="1076"/>
          <ac:spMkLst>
            <pc:docMk/>
            <pc:sldMk cId="0" sldId="262"/>
            <ac:spMk id="670" creationId="{2B7C749E-A14A-E7B0-1662-3BDA02AF24FB}"/>
          </ac:spMkLst>
        </pc:spChg>
        <pc:spChg chg="add del mod">
          <ac:chgData name="Duong Van" userId="7cb7d1ce0a05e87b" providerId="LiveId" clId="{CF990210-0BA8-41DE-825D-BDF94FBD8F15}" dt="2024-12-10T04:43:23.138" v="2425" actId="478"/>
          <ac:spMkLst>
            <pc:docMk/>
            <pc:sldMk cId="0" sldId="262"/>
            <ac:spMk id="671" creationId="{B304E8F9-E4D5-0521-AD17-880E73B9BC9E}"/>
          </ac:spMkLst>
        </pc:spChg>
        <pc:spChg chg="mod">
          <ac:chgData name="Duong Van" userId="7cb7d1ce0a05e87b" providerId="LiveId" clId="{CF990210-0BA8-41DE-825D-BDF94FBD8F15}" dt="2024-12-10T03:13:21.485" v="1651"/>
          <ac:spMkLst>
            <pc:docMk/>
            <pc:sldMk cId="0" sldId="262"/>
            <ac:spMk id="676" creationId="{C7D091EC-E539-B454-9492-832BA3B13070}"/>
          </ac:spMkLst>
        </pc:spChg>
        <pc:spChg chg="mod">
          <ac:chgData name="Duong Van" userId="7cb7d1ce0a05e87b" providerId="LiveId" clId="{CF990210-0BA8-41DE-825D-BDF94FBD8F15}" dt="2024-12-10T03:13:21.485" v="1651"/>
          <ac:spMkLst>
            <pc:docMk/>
            <pc:sldMk cId="0" sldId="262"/>
            <ac:spMk id="680" creationId="{BD4A9435-F2A7-B861-CFE1-2B5431F0D5B3}"/>
          </ac:spMkLst>
        </pc:spChg>
        <pc:spChg chg="mod">
          <ac:chgData name="Duong Van" userId="7cb7d1ce0a05e87b" providerId="LiveId" clId="{CF990210-0BA8-41DE-825D-BDF94FBD8F15}" dt="2024-12-10T03:13:21.485" v="1651"/>
          <ac:spMkLst>
            <pc:docMk/>
            <pc:sldMk cId="0" sldId="262"/>
            <ac:spMk id="684" creationId="{48274E3D-F07D-1CFB-34C0-B5AA40C8A21B}"/>
          </ac:spMkLst>
        </pc:spChg>
        <pc:spChg chg="mod topLvl">
          <ac:chgData name="Duong Van" userId="7cb7d1ce0a05e87b" providerId="LiveId" clId="{CF990210-0BA8-41DE-825D-BDF94FBD8F15}" dt="2024-12-10T04:33:32.597" v="2233" actId="165"/>
          <ac:spMkLst>
            <pc:docMk/>
            <pc:sldMk cId="0" sldId="262"/>
            <ac:spMk id="687" creationId="{F416EC0C-7EC7-9F6C-1462-3132E0E08F20}"/>
          </ac:spMkLst>
        </pc:spChg>
        <pc:spChg chg="mod topLvl">
          <ac:chgData name="Duong Van" userId="7cb7d1ce0a05e87b" providerId="LiveId" clId="{CF990210-0BA8-41DE-825D-BDF94FBD8F15}" dt="2024-12-10T04:33:32.597" v="2233" actId="165"/>
          <ac:spMkLst>
            <pc:docMk/>
            <pc:sldMk cId="0" sldId="262"/>
            <ac:spMk id="688" creationId="{94AE8D33-B1EB-F679-B7E2-F075B93ED4FB}"/>
          </ac:spMkLst>
        </pc:spChg>
        <pc:spChg chg="add mod">
          <ac:chgData name="Duong Van" userId="7cb7d1ce0a05e87b" providerId="LiveId" clId="{CF990210-0BA8-41DE-825D-BDF94FBD8F15}" dt="2024-12-10T04:58:35.220" v="2574" actId="1076"/>
          <ac:spMkLst>
            <pc:docMk/>
            <pc:sldMk cId="0" sldId="262"/>
            <ac:spMk id="689" creationId="{A3B96B46-7D4C-7431-1DD5-3455863EA4F6}"/>
          </ac:spMkLst>
        </pc:spChg>
        <pc:spChg chg="add del mod">
          <ac:chgData name="Duong Van" userId="7cb7d1ce0a05e87b" providerId="LiveId" clId="{CF990210-0BA8-41DE-825D-BDF94FBD8F15}" dt="2024-12-10T04:43:23.138" v="2425" actId="478"/>
          <ac:spMkLst>
            <pc:docMk/>
            <pc:sldMk cId="0" sldId="262"/>
            <ac:spMk id="690" creationId="{C440DB49-4044-369A-2A7E-3C1E07E586ED}"/>
          </ac:spMkLst>
        </pc:spChg>
        <pc:spChg chg="mod">
          <ac:chgData name="Duong Van" userId="7cb7d1ce0a05e87b" providerId="LiveId" clId="{CF990210-0BA8-41DE-825D-BDF94FBD8F15}" dt="2024-12-10T03:13:32.116" v="1652" actId="571"/>
          <ac:spMkLst>
            <pc:docMk/>
            <pc:sldMk cId="0" sldId="262"/>
            <ac:spMk id="692" creationId="{52C68F3A-4514-50E7-8C10-8BED8FA7D043}"/>
          </ac:spMkLst>
        </pc:spChg>
        <pc:spChg chg="mod">
          <ac:chgData name="Duong Van" userId="7cb7d1ce0a05e87b" providerId="LiveId" clId="{CF990210-0BA8-41DE-825D-BDF94FBD8F15}" dt="2024-12-10T03:13:32.116" v="1652" actId="571"/>
          <ac:spMkLst>
            <pc:docMk/>
            <pc:sldMk cId="0" sldId="262"/>
            <ac:spMk id="696" creationId="{FA056457-3DA0-0920-EC0E-E16292C7D581}"/>
          </ac:spMkLst>
        </pc:spChg>
        <pc:spChg chg="mod">
          <ac:chgData name="Duong Van" userId="7cb7d1ce0a05e87b" providerId="LiveId" clId="{CF990210-0BA8-41DE-825D-BDF94FBD8F15}" dt="2024-12-10T03:13:32.116" v="1652" actId="571"/>
          <ac:spMkLst>
            <pc:docMk/>
            <pc:sldMk cId="0" sldId="262"/>
            <ac:spMk id="700" creationId="{947DBC20-A4DD-E100-FD19-E96873804503}"/>
          </ac:spMkLst>
        </pc:spChg>
        <pc:spChg chg="mod">
          <ac:chgData name="Duong Van" userId="7cb7d1ce0a05e87b" providerId="LiveId" clId="{CF990210-0BA8-41DE-825D-BDF94FBD8F15}" dt="2024-12-10T03:13:32.116" v="1652" actId="571"/>
          <ac:spMkLst>
            <pc:docMk/>
            <pc:sldMk cId="0" sldId="262"/>
            <ac:spMk id="703" creationId="{64757FD2-067F-16BB-D76C-2A5F0E67128B}"/>
          </ac:spMkLst>
        </pc:spChg>
        <pc:spChg chg="mod">
          <ac:chgData name="Duong Van" userId="7cb7d1ce0a05e87b" providerId="LiveId" clId="{CF990210-0BA8-41DE-825D-BDF94FBD8F15}" dt="2024-12-10T03:13:32.116" v="1652" actId="571"/>
          <ac:spMkLst>
            <pc:docMk/>
            <pc:sldMk cId="0" sldId="262"/>
            <ac:spMk id="704" creationId="{C59D9C98-AFA3-2C31-D78A-D73CECC2E449}"/>
          </ac:spMkLst>
        </pc:spChg>
        <pc:spChg chg="add mod">
          <ac:chgData name="Duong Van" userId="7cb7d1ce0a05e87b" providerId="LiveId" clId="{CF990210-0BA8-41DE-825D-BDF94FBD8F15}" dt="2024-12-10T04:45:32.703" v="2462" actId="1076"/>
          <ac:spMkLst>
            <pc:docMk/>
            <pc:sldMk cId="0" sldId="262"/>
            <ac:spMk id="705" creationId="{D8D901B1-E7A7-B28A-E6C7-0A604EF53C3B}"/>
          </ac:spMkLst>
        </pc:spChg>
        <pc:spChg chg="add del mod">
          <ac:chgData name="Duong Van" userId="7cb7d1ce0a05e87b" providerId="LiveId" clId="{CF990210-0BA8-41DE-825D-BDF94FBD8F15}" dt="2024-12-10T04:43:23.138" v="2425" actId="478"/>
          <ac:spMkLst>
            <pc:docMk/>
            <pc:sldMk cId="0" sldId="262"/>
            <ac:spMk id="706" creationId="{97A63EC5-7369-4A02-F2F1-B5BC996A3638}"/>
          </ac:spMkLst>
        </pc:spChg>
        <pc:spChg chg="mod">
          <ac:chgData name="Duong Van" userId="7cb7d1ce0a05e87b" providerId="LiveId" clId="{CF990210-0BA8-41DE-825D-BDF94FBD8F15}" dt="2024-12-10T03:13:32.116" v="1652" actId="571"/>
          <ac:spMkLst>
            <pc:docMk/>
            <pc:sldMk cId="0" sldId="262"/>
            <ac:spMk id="708" creationId="{FD23DF10-1EF3-5AA9-C0CF-7B003043629D}"/>
          </ac:spMkLst>
        </pc:spChg>
        <pc:spChg chg="mod">
          <ac:chgData name="Duong Van" userId="7cb7d1ce0a05e87b" providerId="LiveId" clId="{CF990210-0BA8-41DE-825D-BDF94FBD8F15}" dt="2024-12-10T03:13:32.116" v="1652" actId="571"/>
          <ac:spMkLst>
            <pc:docMk/>
            <pc:sldMk cId="0" sldId="262"/>
            <ac:spMk id="712" creationId="{7CBA0B43-8886-9C1E-6C02-72865CFD0619}"/>
          </ac:spMkLst>
        </pc:spChg>
        <pc:spChg chg="mod">
          <ac:chgData name="Duong Van" userId="7cb7d1ce0a05e87b" providerId="LiveId" clId="{CF990210-0BA8-41DE-825D-BDF94FBD8F15}" dt="2024-12-10T03:13:32.116" v="1652" actId="571"/>
          <ac:spMkLst>
            <pc:docMk/>
            <pc:sldMk cId="0" sldId="262"/>
            <ac:spMk id="716" creationId="{713ED923-4319-1E73-8B23-08927A85E981}"/>
          </ac:spMkLst>
        </pc:spChg>
        <pc:spChg chg="mod">
          <ac:chgData name="Duong Van" userId="7cb7d1ce0a05e87b" providerId="LiveId" clId="{CF990210-0BA8-41DE-825D-BDF94FBD8F15}" dt="2024-12-10T03:13:32.116" v="1652" actId="571"/>
          <ac:spMkLst>
            <pc:docMk/>
            <pc:sldMk cId="0" sldId="262"/>
            <ac:spMk id="719" creationId="{3AD324F8-B3C4-48A2-6308-2B96C6BD59F2}"/>
          </ac:spMkLst>
        </pc:spChg>
        <pc:spChg chg="mod">
          <ac:chgData name="Duong Van" userId="7cb7d1ce0a05e87b" providerId="LiveId" clId="{CF990210-0BA8-41DE-825D-BDF94FBD8F15}" dt="2024-12-10T03:13:32.116" v="1652" actId="571"/>
          <ac:spMkLst>
            <pc:docMk/>
            <pc:sldMk cId="0" sldId="262"/>
            <ac:spMk id="720" creationId="{7DCC8102-7C16-A434-B187-F64BBB5A45D0}"/>
          </ac:spMkLst>
        </pc:spChg>
        <pc:spChg chg="add mod">
          <ac:chgData name="Duong Van" userId="7cb7d1ce0a05e87b" providerId="LiveId" clId="{CF990210-0BA8-41DE-825D-BDF94FBD8F15}" dt="2024-12-10T04:45:19.776" v="2459" actId="1076"/>
          <ac:spMkLst>
            <pc:docMk/>
            <pc:sldMk cId="0" sldId="262"/>
            <ac:spMk id="721" creationId="{734E7021-CEA5-C100-96A6-02EE360B52B0}"/>
          </ac:spMkLst>
        </pc:spChg>
        <pc:spChg chg="add del mod">
          <ac:chgData name="Duong Van" userId="7cb7d1ce0a05e87b" providerId="LiveId" clId="{CF990210-0BA8-41DE-825D-BDF94FBD8F15}" dt="2024-12-10T04:43:23.138" v="2425" actId="478"/>
          <ac:spMkLst>
            <pc:docMk/>
            <pc:sldMk cId="0" sldId="262"/>
            <ac:spMk id="722" creationId="{8E0E2D94-A960-6192-580F-A9E8C44B864F}"/>
          </ac:spMkLst>
        </pc:spChg>
        <pc:spChg chg="mod">
          <ac:chgData name="Duong Van" userId="7cb7d1ce0a05e87b" providerId="LiveId" clId="{CF990210-0BA8-41DE-825D-BDF94FBD8F15}" dt="2024-12-10T03:13:32.116" v="1652" actId="571"/>
          <ac:spMkLst>
            <pc:docMk/>
            <pc:sldMk cId="0" sldId="262"/>
            <ac:spMk id="724" creationId="{5D63FDB7-5DC4-02CA-99C8-D42667EB6715}"/>
          </ac:spMkLst>
        </pc:spChg>
        <pc:spChg chg="mod">
          <ac:chgData name="Duong Van" userId="7cb7d1ce0a05e87b" providerId="LiveId" clId="{CF990210-0BA8-41DE-825D-BDF94FBD8F15}" dt="2024-12-10T03:13:32.116" v="1652" actId="571"/>
          <ac:spMkLst>
            <pc:docMk/>
            <pc:sldMk cId="0" sldId="262"/>
            <ac:spMk id="728" creationId="{C8DF59C4-AF67-965A-1398-E5A67CCE4F84}"/>
          </ac:spMkLst>
        </pc:spChg>
        <pc:spChg chg="mod">
          <ac:chgData name="Duong Van" userId="7cb7d1ce0a05e87b" providerId="LiveId" clId="{CF990210-0BA8-41DE-825D-BDF94FBD8F15}" dt="2024-12-10T03:13:32.116" v="1652" actId="571"/>
          <ac:spMkLst>
            <pc:docMk/>
            <pc:sldMk cId="0" sldId="262"/>
            <ac:spMk id="732" creationId="{110F00EA-CF88-26F4-6B30-A86C7B84DC76}"/>
          </ac:spMkLst>
        </pc:spChg>
        <pc:spChg chg="mod">
          <ac:chgData name="Duong Van" userId="7cb7d1ce0a05e87b" providerId="LiveId" clId="{CF990210-0BA8-41DE-825D-BDF94FBD8F15}" dt="2024-12-10T03:13:32.116" v="1652" actId="571"/>
          <ac:spMkLst>
            <pc:docMk/>
            <pc:sldMk cId="0" sldId="262"/>
            <ac:spMk id="735" creationId="{3FF4F477-7413-7A15-EC67-2634C009F477}"/>
          </ac:spMkLst>
        </pc:spChg>
        <pc:spChg chg="mod">
          <ac:chgData name="Duong Van" userId="7cb7d1ce0a05e87b" providerId="LiveId" clId="{CF990210-0BA8-41DE-825D-BDF94FBD8F15}" dt="2024-12-10T03:13:32.116" v="1652" actId="571"/>
          <ac:spMkLst>
            <pc:docMk/>
            <pc:sldMk cId="0" sldId="262"/>
            <ac:spMk id="736" creationId="{9E372CC1-A8A4-E260-FEC8-896AC41F5CB7}"/>
          </ac:spMkLst>
        </pc:spChg>
        <pc:spChg chg="add mod">
          <ac:chgData name="Duong Van" userId="7cb7d1ce0a05e87b" providerId="LiveId" clId="{CF990210-0BA8-41DE-825D-BDF94FBD8F15}" dt="2024-12-10T10:06:16.256" v="4630" actId="1076"/>
          <ac:spMkLst>
            <pc:docMk/>
            <pc:sldMk cId="0" sldId="262"/>
            <ac:spMk id="737" creationId="{BDE25076-445B-1C14-08B8-392DCEB489F7}"/>
          </ac:spMkLst>
        </pc:spChg>
        <pc:spChg chg="mod">
          <ac:chgData name="Duong Van" userId="7cb7d1ce0a05e87b" providerId="LiveId" clId="{CF990210-0BA8-41DE-825D-BDF94FBD8F15}" dt="2024-12-10T04:50:31.740" v="2513"/>
          <ac:spMkLst>
            <pc:docMk/>
            <pc:sldMk cId="0" sldId="262"/>
            <ac:spMk id="753" creationId="{FD22311C-1163-BDFD-9F78-722CA424FCE7}"/>
          </ac:spMkLst>
        </pc:spChg>
        <pc:spChg chg="mod">
          <ac:chgData name="Duong Van" userId="7cb7d1ce0a05e87b" providerId="LiveId" clId="{CF990210-0BA8-41DE-825D-BDF94FBD8F15}" dt="2024-12-10T04:50:31.740" v="2513"/>
          <ac:spMkLst>
            <pc:docMk/>
            <pc:sldMk cId="0" sldId="262"/>
            <ac:spMk id="754" creationId="{B63A5105-6116-3BBB-70D5-AD5D3E410F4C}"/>
          </ac:spMkLst>
        </pc:spChg>
        <pc:spChg chg="mod">
          <ac:chgData name="Duong Van" userId="7cb7d1ce0a05e87b" providerId="LiveId" clId="{CF990210-0BA8-41DE-825D-BDF94FBD8F15}" dt="2024-12-10T04:50:31.740" v="2513"/>
          <ac:spMkLst>
            <pc:docMk/>
            <pc:sldMk cId="0" sldId="262"/>
            <ac:spMk id="755" creationId="{621F93F8-5275-25C9-AF79-1E4265014A67}"/>
          </ac:spMkLst>
        </pc:spChg>
        <pc:spChg chg="mod">
          <ac:chgData name="Duong Van" userId="7cb7d1ce0a05e87b" providerId="LiveId" clId="{CF990210-0BA8-41DE-825D-BDF94FBD8F15}" dt="2024-12-10T04:50:31.740" v="2513"/>
          <ac:spMkLst>
            <pc:docMk/>
            <pc:sldMk cId="0" sldId="262"/>
            <ac:spMk id="756" creationId="{9175C088-4D9A-528D-9EDF-973EA86C6A65}"/>
          </ac:spMkLst>
        </pc:spChg>
        <pc:spChg chg="mod">
          <ac:chgData name="Duong Van" userId="7cb7d1ce0a05e87b" providerId="LiveId" clId="{CF990210-0BA8-41DE-825D-BDF94FBD8F15}" dt="2024-12-10T04:50:31.740" v="2513"/>
          <ac:spMkLst>
            <pc:docMk/>
            <pc:sldMk cId="0" sldId="262"/>
            <ac:spMk id="757" creationId="{B80FE375-88C4-AB35-AF9E-9B795006A5A7}"/>
          </ac:spMkLst>
        </pc:spChg>
        <pc:spChg chg="mod">
          <ac:chgData name="Duong Van" userId="7cb7d1ce0a05e87b" providerId="LiveId" clId="{CF990210-0BA8-41DE-825D-BDF94FBD8F15}" dt="2024-12-10T04:50:31.740" v="2513"/>
          <ac:spMkLst>
            <pc:docMk/>
            <pc:sldMk cId="0" sldId="262"/>
            <ac:spMk id="758" creationId="{4049BE59-E07E-FC9E-B9DF-409D4B686DC9}"/>
          </ac:spMkLst>
        </pc:spChg>
        <pc:spChg chg="mod">
          <ac:chgData name="Duong Van" userId="7cb7d1ce0a05e87b" providerId="LiveId" clId="{CF990210-0BA8-41DE-825D-BDF94FBD8F15}" dt="2024-12-10T04:50:31.740" v="2513"/>
          <ac:spMkLst>
            <pc:docMk/>
            <pc:sldMk cId="0" sldId="262"/>
            <ac:spMk id="759" creationId="{CACC6837-049D-AF52-6922-796B9ACED018}"/>
          </ac:spMkLst>
        </pc:spChg>
        <pc:spChg chg="mod">
          <ac:chgData name="Duong Van" userId="7cb7d1ce0a05e87b" providerId="LiveId" clId="{CF990210-0BA8-41DE-825D-BDF94FBD8F15}" dt="2024-12-10T04:50:31.740" v="2513"/>
          <ac:spMkLst>
            <pc:docMk/>
            <pc:sldMk cId="0" sldId="262"/>
            <ac:spMk id="760" creationId="{8CEA0CE9-F571-47D0-206D-78F9528D09DA}"/>
          </ac:spMkLst>
        </pc:spChg>
        <pc:spChg chg="mod">
          <ac:chgData name="Duong Van" userId="7cb7d1ce0a05e87b" providerId="LiveId" clId="{CF990210-0BA8-41DE-825D-BDF94FBD8F15}" dt="2024-12-10T04:50:31.740" v="2513"/>
          <ac:spMkLst>
            <pc:docMk/>
            <pc:sldMk cId="0" sldId="262"/>
            <ac:spMk id="761" creationId="{FC7067CC-55A9-BC0C-3B95-0FAE28E63757}"/>
          </ac:spMkLst>
        </pc:spChg>
        <pc:spChg chg="mod">
          <ac:chgData name="Duong Van" userId="7cb7d1ce0a05e87b" providerId="LiveId" clId="{CF990210-0BA8-41DE-825D-BDF94FBD8F15}" dt="2024-12-10T04:50:31.740" v="2513"/>
          <ac:spMkLst>
            <pc:docMk/>
            <pc:sldMk cId="0" sldId="262"/>
            <ac:spMk id="762" creationId="{45E5693A-1214-5CCA-D153-BE4336D18BA2}"/>
          </ac:spMkLst>
        </pc:spChg>
        <pc:spChg chg="mod">
          <ac:chgData name="Duong Van" userId="7cb7d1ce0a05e87b" providerId="LiveId" clId="{CF990210-0BA8-41DE-825D-BDF94FBD8F15}" dt="2024-12-10T04:50:31.740" v="2513"/>
          <ac:spMkLst>
            <pc:docMk/>
            <pc:sldMk cId="0" sldId="262"/>
            <ac:spMk id="763" creationId="{5B5C1E4B-A2AA-96EA-DE1D-32D58B748CDD}"/>
          </ac:spMkLst>
        </pc:spChg>
        <pc:spChg chg="mod">
          <ac:chgData name="Duong Van" userId="7cb7d1ce0a05e87b" providerId="LiveId" clId="{CF990210-0BA8-41DE-825D-BDF94FBD8F15}" dt="2024-12-10T04:50:31.740" v="2513"/>
          <ac:spMkLst>
            <pc:docMk/>
            <pc:sldMk cId="0" sldId="262"/>
            <ac:spMk id="764" creationId="{9E11B0D2-0FAE-8018-FFDE-8D14F499FF28}"/>
          </ac:spMkLst>
        </pc:spChg>
        <pc:spChg chg="mod">
          <ac:chgData name="Duong Van" userId="7cb7d1ce0a05e87b" providerId="LiveId" clId="{CF990210-0BA8-41DE-825D-BDF94FBD8F15}" dt="2024-12-10T04:50:31.740" v="2513"/>
          <ac:spMkLst>
            <pc:docMk/>
            <pc:sldMk cId="0" sldId="262"/>
            <ac:spMk id="766" creationId="{53326111-B132-6647-8C4B-6C14DA5A6CE4}"/>
          </ac:spMkLst>
        </pc:spChg>
        <pc:spChg chg="mod">
          <ac:chgData name="Duong Van" userId="7cb7d1ce0a05e87b" providerId="LiveId" clId="{CF990210-0BA8-41DE-825D-BDF94FBD8F15}" dt="2024-12-10T04:50:31.740" v="2513"/>
          <ac:spMkLst>
            <pc:docMk/>
            <pc:sldMk cId="0" sldId="262"/>
            <ac:spMk id="767" creationId="{EF0F0DE4-BD99-901E-7218-DA7A756B5529}"/>
          </ac:spMkLst>
        </pc:spChg>
        <pc:spChg chg="mod">
          <ac:chgData name="Duong Van" userId="7cb7d1ce0a05e87b" providerId="LiveId" clId="{CF990210-0BA8-41DE-825D-BDF94FBD8F15}" dt="2024-12-10T04:50:31.740" v="2513"/>
          <ac:spMkLst>
            <pc:docMk/>
            <pc:sldMk cId="0" sldId="262"/>
            <ac:spMk id="768" creationId="{BEA8138F-1F4E-FF5F-FDA1-A4D6B7EDF78B}"/>
          </ac:spMkLst>
        </pc:spChg>
        <pc:spChg chg="mod">
          <ac:chgData name="Duong Van" userId="7cb7d1ce0a05e87b" providerId="LiveId" clId="{CF990210-0BA8-41DE-825D-BDF94FBD8F15}" dt="2024-12-10T04:50:31.740" v="2513"/>
          <ac:spMkLst>
            <pc:docMk/>
            <pc:sldMk cId="0" sldId="262"/>
            <ac:spMk id="769" creationId="{CD0D4CE9-F56C-5FC0-7F05-D8DB75B51D44}"/>
          </ac:spMkLst>
        </pc:spChg>
        <pc:spChg chg="mod">
          <ac:chgData name="Duong Van" userId="7cb7d1ce0a05e87b" providerId="LiveId" clId="{CF990210-0BA8-41DE-825D-BDF94FBD8F15}" dt="2024-12-10T04:50:31.740" v="2513"/>
          <ac:spMkLst>
            <pc:docMk/>
            <pc:sldMk cId="0" sldId="262"/>
            <ac:spMk id="770" creationId="{BEE3BD44-5220-757C-3A8D-C6FF0A580679}"/>
          </ac:spMkLst>
        </pc:spChg>
        <pc:spChg chg="mod">
          <ac:chgData name="Duong Van" userId="7cb7d1ce0a05e87b" providerId="LiveId" clId="{CF990210-0BA8-41DE-825D-BDF94FBD8F15}" dt="2024-12-10T04:50:31.740" v="2513"/>
          <ac:spMkLst>
            <pc:docMk/>
            <pc:sldMk cId="0" sldId="262"/>
            <ac:spMk id="771" creationId="{F1A8542C-2D93-A696-0644-F51E15D6E27A}"/>
          </ac:spMkLst>
        </pc:spChg>
        <pc:spChg chg="mod">
          <ac:chgData name="Duong Van" userId="7cb7d1ce0a05e87b" providerId="LiveId" clId="{CF990210-0BA8-41DE-825D-BDF94FBD8F15}" dt="2024-12-10T04:50:31.740" v="2513"/>
          <ac:spMkLst>
            <pc:docMk/>
            <pc:sldMk cId="0" sldId="262"/>
            <ac:spMk id="773" creationId="{4D54F02C-8D38-5DAB-B9BD-2EC87460B0CC}"/>
          </ac:spMkLst>
        </pc:spChg>
        <pc:spChg chg="mod">
          <ac:chgData name="Duong Van" userId="7cb7d1ce0a05e87b" providerId="LiveId" clId="{CF990210-0BA8-41DE-825D-BDF94FBD8F15}" dt="2024-12-10T04:50:31.740" v="2513"/>
          <ac:spMkLst>
            <pc:docMk/>
            <pc:sldMk cId="0" sldId="262"/>
            <ac:spMk id="774" creationId="{43610099-3DEF-C65A-B0F1-D5378F99D03C}"/>
          </ac:spMkLst>
        </pc:spChg>
        <pc:spChg chg="mod">
          <ac:chgData name="Duong Van" userId="7cb7d1ce0a05e87b" providerId="LiveId" clId="{CF990210-0BA8-41DE-825D-BDF94FBD8F15}" dt="2024-12-10T04:50:31.740" v="2513"/>
          <ac:spMkLst>
            <pc:docMk/>
            <pc:sldMk cId="0" sldId="262"/>
            <ac:spMk id="776" creationId="{423108DF-73C9-7C0A-6BB1-57E6D1538208}"/>
          </ac:spMkLst>
        </pc:spChg>
        <pc:spChg chg="mod">
          <ac:chgData name="Duong Van" userId="7cb7d1ce0a05e87b" providerId="LiveId" clId="{CF990210-0BA8-41DE-825D-BDF94FBD8F15}" dt="2024-12-10T04:50:31.740" v="2513"/>
          <ac:spMkLst>
            <pc:docMk/>
            <pc:sldMk cId="0" sldId="262"/>
            <ac:spMk id="777" creationId="{42D8C3DE-3CC3-56F1-03A5-09B53D9E76B7}"/>
          </ac:spMkLst>
        </pc:spChg>
        <pc:spChg chg="mod">
          <ac:chgData name="Duong Van" userId="7cb7d1ce0a05e87b" providerId="LiveId" clId="{CF990210-0BA8-41DE-825D-BDF94FBD8F15}" dt="2024-12-10T04:50:31.740" v="2513"/>
          <ac:spMkLst>
            <pc:docMk/>
            <pc:sldMk cId="0" sldId="262"/>
            <ac:spMk id="778" creationId="{F8106FB9-E33E-7FC8-74CB-E2312AF57975}"/>
          </ac:spMkLst>
        </pc:spChg>
        <pc:spChg chg="mod">
          <ac:chgData name="Duong Van" userId="7cb7d1ce0a05e87b" providerId="LiveId" clId="{CF990210-0BA8-41DE-825D-BDF94FBD8F15}" dt="2024-12-10T04:50:31.740" v="2513"/>
          <ac:spMkLst>
            <pc:docMk/>
            <pc:sldMk cId="0" sldId="262"/>
            <ac:spMk id="780" creationId="{27E08089-9E04-9318-22A4-934078AF6EA3}"/>
          </ac:spMkLst>
        </pc:spChg>
        <pc:spChg chg="mod">
          <ac:chgData name="Duong Van" userId="7cb7d1ce0a05e87b" providerId="LiveId" clId="{CF990210-0BA8-41DE-825D-BDF94FBD8F15}" dt="2024-12-10T04:50:31.740" v="2513"/>
          <ac:spMkLst>
            <pc:docMk/>
            <pc:sldMk cId="0" sldId="262"/>
            <ac:spMk id="781" creationId="{46889FE3-E77B-CBEB-B61F-D618796CE137}"/>
          </ac:spMkLst>
        </pc:spChg>
        <pc:grpChg chg="mod">
          <ac:chgData name="Duong Van" userId="7cb7d1ce0a05e87b" providerId="LiveId" clId="{CF990210-0BA8-41DE-825D-BDF94FBD8F15}" dt="2024-12-10T04:34:45.346" v="2249" actId="1076"/>
          <ac:grpSpMkLst>
            <pc:docMk/>
            <pc:sldMk cId="0" sldId="262"/>
            <ac:grpSpMk id="6" creationId="{678DC6EE-4CB5-813D-BF81-149069F0781E}"/>
          </ac:grpSpMkLst>
        </pc:grpChg>
        <pc:grpChg chg="add mod">
          <ac:chgData name="Duong Van" userId="7cb7d1ce0a05e87b" providerId="LiveId" clId="{CF990210-0BA8-41DE-825D-BDF94FBD8F15}" dt="2024-12-10T03:11:43.069" v="1582" actId="1076"/>
          <ac:grpSpMkLst>
            <pc:docMk/>
            <pc:sldMk cId="0" sldId="262"/>
            <ac:grpSpMk id="35" creationId="{0F9E4B3A-3105-92EC-EA1E-444C39EE8E8C}"/>
          </ac:grpSpMkLst>
        </pc:grpChg>
        <pc:grpChg chg="mod">
          <ac:chgData name="Duong Van" userId="7cb7d1ce0a05e87b" providerId="LiveId" clId="{CF990210-0BA8-41DE-825D-BDF94FBD8F15}" dt="2024-12-10T03:11:26.774" v="1579" actId="1076"/>
          <ac:grpSpMkLst>
            <pc:docMk/>
            <pc:sldMk cId="0" sldId="262"/>
            <ac:grpSpMk id="36" creationId="{D2B65B17-6A0A-57E8-09EE-664D5F205A2D}"/>
          </ac:grpSpMkLst>
        </pc:grpChg>
        <pc:grpChg chg="mod">
          <ac:chgData name="Duong Van" userId="7cb7d1ce0a05e87b" providerId="LiveId" clId="{CF990210-0BA8-41DE-825D-BDF94FBD8F15}" dt="2024-12-10T03:11:38.938" v="1580"/>
          <ac:grpSpMkLst>
            <pc:docMk/>
            <pc:sldMk cId="0" sldId="262"/>
            <ac:grpSpMk id="47" creationId="{A73642FC-2DB2-35EE-F177-9B24EE5D4FE9}"/>
          </ac:grpSpMkLst>
        </pc:grpChg>
        <pc:grpChg chg="mod">
          <ac:chgData name="Duong Van" userId="7cb7d1ce0a05e87b" providerId="LiveId" clId="{CF990210-0BA8-41DE-825D-BDF94FBD8F15}" dt="2024-12-10T03:11:38.938" v="1580"/>
          <ac:grpSpMkLst>
            <pc:docMk/>
            <pc:sldMk cId="0" sldId="262"/>
            <ac:grpSpMk id="49" creationId="{38160FF1-B4FC-ECAA-EFA9-91D1151C2541}"/>
          </ac:grpSpMkLst>
        </pc:grpChg>
        <pc:grpChg chg="mod">
          <ac:chgData name="Duong Van" userId="7cb7d1ce0a05e87b" providerId="LiveId" clId="{CF990210-0BA8-41DE-825D-BDF94FBD8F15}" dt="2024-12-10T03:11:38.938" v="1580"/>
          <ac:grpSpMkLst>
            <pc:docMk/>
            <pc:sldMk cId="0" sldId="262"/>
            <ac:grpSpMk id="50" creationId="{0DD58F62-7E6F-464B-E83A-539B75E42E9C}"/>
          </ac:grpSpMkLst>
        </pc:grpChg>
        <pc:grpChg chg="add mod">
          <ac:chgData name="Duong Van" userId="7cb7d1ce0a05e87b" providerId="LiveId" clId="{CF990210-0BA8-41DE-825D-BDF94FBD8F15}" dt="2024-12-10T03:11:43.069" v="1582" actId="1076"/>
          <ac:grpSpMkLst>
            <pc:docMk/>
            <pc:sldMk cId="0" sldId="262"/>
            <ac:grpSpMk id="57" creationId="{BF3866EE-7429-9063-7A91-EBFFDCF1BEDE}"/>
          </ac:grpSpMkLst>
        </pc:grpChg>
        <pc:grpChg chg="del">
          <ac:chgData name="Duong Van" userId="7cb7d1ce0a05e87b" providerId="LiveId" clId="{CF990210-0BA8-41DE-825D-BDF94FBD8F15}" dt="2024-12-10T03:10:12.206" v="1541" actId="478"/>
          <ac:grpSpMkLst>
            <pc:docMk/>
            <pc:sldMk cId="0" sldId="262"/>
            <ac:grpSpMk id="58" creationId="{90CBC264-E95C-7C3D-3003-07DA251033D3}"/>
          </ac:grpSpMkLst>
        </pc:grpChg>
        <pc:grpChg chg="del">
          <ac:chgData name="Duong Van" userId="7cb7d1ce0a05e87b" providerId="LiveId" clId="{CF990210-0BA8-41DE-825D-BDF94FBD8F15}" dt="2024-12-10T03:10:11.318" v="1540" actId="478"/>
          <ac:grpSpMkLst>
            <pc:docMk/>
            <pc:sldMk cId="0" sldId="262"/>
            <ac:grpSpMk id="59" creationId="{A084D771-89FD-8BA1-D4B9-808BED590397}"/>
          </ac:grpSpMkLst>
        </pc:grpChg>
        <pc:grpChg chg="add del mod">
          <ac:chgData name="Duong Van" userId="7cb7d1ce0a05e87b" providerId="LiveId" clId="{CF990210-0BA8-41DE-825D-BDF94FBD8F15}" dt="2024-12-10T04:33:50.831" v="2238" actId="478"/>
          <ac:grpSpMkLst>
            <pc:docMk/>
            <pc:sldMk cId="0" sldId="262"/>
            <ac:grpSpMk id="63" creationId="{F8EFFCCC-4FE6-68BA-1D5F-D91B848AE38B}"/>
          </ac:grpSpMkLst>
        </pc:grpChg>
        <pc:grpChg chg="mod">
          <ac:chgData name="Duong Van" userId="7cb7d1ce0a05e87b" providerId="LiveId" clId="{CF990210-0BA8-41DE-825D-BDF94FBD8F15}" dt="2024-12-10T03:11:50.852" v="1583"/>
          <ac:grpSpMkLst>
            <pc:docMk/>
            <pc:sldMk cId="0" sldId="262"/>
            <ac:grpSpMk id="641" creationId="{5D52DCE0-3E3E-DBD0-8D4A-35D9F099876B}"/>
          </ac:grpSpMkLst>
        </pc:grpChg>
        <pc:grpChg chg="mod">
          <ac:chgData name="Duong Van" userId="7cb7d1ce0a05e87b" providerId="LiveId" clId="{CF990210-0BA8-41DE-825D-BDF94FBD8F15}" dt="2024-12-10T03:11:50.852" v="1583"/>
          <ac:grpSpMkLst>
            <pc:docMk/>
            <pc:sldMk cId="0" sldId="262"/>
            <ac:grpSpMk id="642" creationId="{725E0CD2-828D-CA89-6C16-9503F20D2800}"/>
          </ac:grpSpMkLst>
        </pc:grpChg>
        <pc:grpChg chg="mod">
          <ac:chgData name="Duong Van" userId="7cb7d1ce0a05e87b" providerId="LiveId" clId="{CF990210-0BA8-41DE-825D-BDF94FBD8F15}" dt="2024-12-10T03:11:50.852" v="1583"/>
          <ac:grpSpMkLst>
            <pc:docMk/>
            <pc:sldMk cId="0" sldId="262"/>
            <ac:grpSpMk id="643" creationId="{094984FB-AB93-C12A-B748-02A7B165F535}"/>
          </ac:grpSpMkLst>
        </pc:grpChg>
        <pc:grpChg chg="add del mod ord">
          <ac:chgData name="Duong Van" userId="7cb7d1ce0a05e87b" providerId="LiveId" clId="{CF990210-0BA8-41DE-825D-BDF94FBD8F15}" dt="2024-12-10T04:41:59.670" v="2410" actId="478"/>
          <ac:grpSpMkLst>
            <pc:docMk/>
            <pc:sldMk cId="0" sldId="262"/>
            <ac:grpSpMk id="650" creationId="{D5EFA54E-E38E-203C-0232-4E3D8FDC9F91}"/>
          </ac:grpSpMkLst>
        </pc:grpChg>
        <pc:grpChg chg="add del mod">
          <ac:chgData name="Duong Van" userId="7cb7d1ce0a05e87b" providerId="LiveId" clId="{CF990210-0BA8-41DE-825D-BDF94FBD8F15}" dt="2024-12-10T04:33:53.071" v="2239" actId="478"/>
          <ac:grpSpMkLst>
            <pc:docMk/>
            <pc:sldMk cId="0" sldId="262"/>
            <ac:grpSpMk id="655" creationId="{C1A7EA2D-F1A3-41AD-1592-4144BE76B3D6}"/>
          </ac:grpSpMkLst>
        </pc:grpChg>
        <pc:grpChg chg="mod">
          <ac:chgData name="Duong Van" userId="7cb7d1ce0a05e87b" providerId="LiveId" clId="{CF990210-0BA8-41DE-825D-BDF94FBD8F15}" dt="2024-12-10T03:13:03.395" v="1649"/>
          <ac:grpSpMkLst>
            <pc:docMk/>
            <pc:sldMk cId="0" sldId="262"/>
            <ac:grpSpMk id="657" creationId="{9FEE95E9-2018-311B-5138-4BA44757D67A}"/>
          </ac:grpSpMkLst>
        </pc:grpChg>
        <pc:grpChg chg="mod">
          <ac:chgData name="Duong Van" userId="7cb7d1ce0a05e87b" providerId="LiveId" clId="{CF990210-0BA8-41DE-825D-BDF94FBD8F15}" dt="2024-12-10T03:13:03.395" v="1649"/>
          <ac:grpSpMkLst>
            <pc:docMk/>
            <pc:sldMk cId="0" sldId="262"/>
            <ac:grpSpMk id="658" creationId="{E5EE24FC-3871-86FA-676F-648984BB9094}"/>
          </ac:grpSpMkLst>
        </pc:grpChg>
        <pc:grpChg chg="mod">
          <ac:chgData name="Duong Van" userId="7cb7d1ce0a05e87b" providerId="LiveId" clId="{CF990210-0BA8-41DE-825D-BDF94FBD8F15}" dt="2024-12-10T03:13:03.395" v="1649"/>
          <ac:grpSpMkLst>
            <pc:docMk/>
            <pc:sldMk cId="0" sldId="262"/>
            <ac:grpSpMk id="659" creationId="{E9950559-CD06-955B-D777-BBDAF54A2B22}"/>
          </ac:grpSpMkLst>
        </pc:grpChg>
        <pc:grpChg chg="add del mod ord">
          <ac:chgData name="Duong Van" userId="7cb7d1ce0a05e87b" providerId="LiveId" clId="{CF990210-0BA8-41DE-825D-BDF94FBD8F15}" dt="2024-12-10T04:43:06.860" v="2421" actId="478"/>
          <ac:grpSpMkLst>
            <pc:docMk/>
            <pc:sldMk cId="0" sldId="262"/>
            <ac:grpSpMk id="667" creationId="{667F8D4D-6CA8-247F-7063-1FBD1301B317}"/>
          </ac:grpSpMkLst>
        </pc:grpChg>
        <pc:grpChg chg="add del mod">
          <ac:chgData name="Duong Van" userId="7cb7d1ce0a05e87b" providerId="LiveId" clId="{CF990210-0BA8-41DE-825D-BDF94FBD8F15}" dt="2024-12-10T04:36:52.490" v="2281" actId="478"/>
          <ac:grpSpMkLst>
            <pc:docMk/>
            <pc:sldMk cId="0" sldId="262"/>
            <ac:grpSpMk id="672" creationId="{4604254D-E48A-10AE-4266-213671EFCA5F}"/>
          </ac:grpSpMkLst>
        </pc:grpChg>
        <pc:grpChg chg="mod">
          <ac:chgData name="Duong Van" userId="7cb7d1ce0a05e87b" providerId="LiveId" clId="{CF990210-0BA8-41DE-825D-BDF94FBD8F15}" dt="2024-12-10T03:13:21.485" v="1651"/>
          <ac:grpSpMkLst>
            <pc:docMk/>
            <pc:sldMk cId="0" sldId="262"/>
            <ac:grpSpMk id="677" creationId="{F74D00E3-D26A-4752-6F55-7C8BC4A23493}"/>
          </ac:grpSpMkLst>
        </pc:grpChg>
        <pc:grpChg chg="mod">
          <ac:chgData name="Duong Van" userId="7cb7d1ce0a05e87b" providerId="LiveId" clId="{CF990210-0BA8-41DE-825D-BDF94FBD8F15}" dt="2024-12-10T03:13:21.485" v="1651"/>
          <ac:grpSpMkLst>
            <pc:docMk/>
            <pc:sldMk cId="0" sldId="262"/>
            <ac:grpSpMk id="678" creationId="{4F57C4B5-86D3-8B2A-2EAB-44FDF6F3D038}"/>
          </ac:grpSpMkLst>
        </pc:grpChg>
        <pc:grpChg chg="mod">
          <ac:chgData name="Duong Van" userId="7cb7d1ce0a05e87b" providerId="LiveId" clId="{CF990210-0BA8-41DE-825D-BDF94FBD8F15}" dt="2024-12-10T03:13:21.485" v="1651"/>
          <ac:grpSpMkLst>
            <pc:docMk/>
            <pc:sldMk cId="0" sldId="262"/>
            <ac:grpSpMk id="679" creationId="{1BDCAED4-30C8-D6AA-4EC8-A985C5332000}"/>
          </ac:grpSpMkLst>
        </pc:grpChg>
        <pc:grpChg chg="add del mod ord">
          <ac:chgData name="Duong Van" userId="7cb7d1ce0a05e87b" providerId="LiveId" clId="{CF990210-0BA8-41DE-825D-BDF94FBD8F15}" dt="2024-12-10T04:43:07.643" v="2422" actId="478"/>
          <ac:grpSpMkLst>
            <pc:docMk/>
            <pc:sldMk cId="0" sldId="262"/>
            <ac:grpSpMk id="686" creationId="{73020782-695A-AEFB-F0DA-24F448CF1D9F}"/>
          </ac:grpSpMkLst>
        </pc:grpChg>
        <pc:grpChg chg="add del mod">
          <ac:chgData name="Duong Van" userId="7cb7d1ce0a05e87b" providerId="LiveId" clId="{CF990210-0BA8-41DE-825D-BDF94FBD8F15}" dt="2024-12-10T04:36:33.723" v="2275" actId="478"/>
          <ac:grpSpMkLst>
            <pc:docMk/>
            <pc:sldMk cId="0" sldId="262"/>
            <ac:grpSpMk id="691" creationId="{9D6026C1-377B-5B8E-2224-DA0EA7E02E49}"/>
          </ac:grpSpMkLst>
        </pc:grpChg>
        <pc:grpChg chg="mod">
          <ac:chgData name="Duong Van" userId="7cb7d1ce0a05e87b" providerId="LiveId" clId="{CF990210-0BA8-41DE-825D-BDF94FBD8F15}" dt="2024-12-10T03:13:32.116" v="1652" actId="571"/>
          <ac:grpSpMkLst>
            <pc:docMk/>
            <pc:sldMk cId="0" sldId="262"/>
            <ac:grpSpMk id="693" creationId="{D7671FFF-D5BB-1003-0C74-C853B0A1A49F}"/>
          </ac:grpSpMkLst>
        </pc:grpChg>
        <pc:grpChg chg="mod">
          <ac:chgData name="Duong Van" userId="7cb7d1ce0a05e87b" providerId="LiveId" clId="{CF990210-0BA8-41DE-825D-BDF94FBD8F15}" dt="2024-12-10T03:13:32.116" v="1652" actId="571"/>
          <ac:grpSpMkLst>
            <pc:docMk/>
            <pc:sldMk cId="0" sldId="262"/>
            <ac:grpSpMk id="694" creationId="{58A947A4-49D2-3B87-244C-43EC5FB2838E}"/>
          </ac:grpSpMkLst>
        </pc:grpChg>
        <pc:grpChg chg="mod">
          <ac:chgData name="Duong Van" userId="7cb7d1ce0a05e87b" providerId="LiveId" clId="{CF990210-0BA8-41DE-825D-BDF94FBD8F15}" dt="2024-12-10T03:13:32.116" v="1652" actId="571"/>
          <ac:grpSpMkLst>
            <pc:docMk/>
            <pc:sldMk cId="0" sldId="262"/>
            <ac:grpSpMk id="695" creationId="{4ECA7DD5-8A0F-EB89-E630-BE12B7C44CB9}"/>
          </ac:grpSpMkLst>
        </pc:grpChg>
        <pc:grpChg chg="add del mod ord">
          <ac:chgData name="Duong Van" userId="7cb7d1ce0a05e87b" providerId="LiveId" clId="{CF990210-0BA8-41DE-825D-BDF94FBD8F15}" dt="2024-12-10T04:43:05.148" v="2419" actId="478"/>
          <ac:grpSpMkLst>
            <pc:docMk/>
            <pc:sldMk cId="0" sldId="262"/>
            <ac:grpSpMk id="702" creationId="{5FCC59C0-7FE3-0056-28E1-5E8C3895A3B4}"/>
          </ac:grpSpMkLst>
        </pc:grpChg>
        <pc:grpChg chg="add del mod">
          <ac:chgData name="Duong Van" userId="7cb7d1ce0a05e87b" providerId="LiveId" clId="{CF990210-0BA8-41DE-825D-BDF94FBD8F15}" dt="2024-12-10T04:36:38.171" v="2277" actId="478"/>
          <ac:grpSpMkLst>
            <pc:docMk/>
            <pc:sldMk cId="0" sldId="262"/>
            <ac:grpSpMk id="707" creationId="{34B6DF50-8E7C-0DE0-00FE-09204EDA91E8}"/>
          </ac:grpSpMkLst>
        </pc:grpChg>
        <pc:grpChg chg="mod">
          <ac:chgData name="Duong Van" userId="7cb7d1ce0a05e87b" providerId="LiveId" clId="{CF990210-0BA8-41DE-825D-BDF94FBD8F15}" dt="2024-12-10T03:13:32.116" v="1652" actId="571"/>
          <ac:grpSpMkLst>
            <pc:docMk/>
            <pc:sldMk cId="0" sldId="262"/>
            <ac:grpSpMk id="709" creationId="{B1DF0033-37F5-75BB-DE68-EB4900B2245F}"/>
          </ac:grpSpMkLst>
        </pc:grpChg>
        <pc:grpChg chg="mod">
          <ac:chgData name="Duong Van" userId="7cb7d1ce0a05e87b" providerId="LiveId" clId="{CF990210-0BA8-41DE-825D-BDF94FBD8F15}" dt="2024-12-10T03:13:32.116" v="1652" actId="571"/>
          <ac:grpSpMkLst>
            <pc:docMk/>
            <pc:sldMk cId="0" sldId="262"/>
            <ac:grpSpMk id="710" creationId="{F39CDA04-C466-5EF1-8360-A218E230C0BC}"/>
          </ac:grpSpMkLst>
        </pc:grpChg>
        <pc:grpChg chg="mod">
          <ac:chgData name="Duong Van" userId="7cb7d1ce0a05e87b" providerId="LiveId" clId="{CF990210-0BA8-41DE-825D-BDF94FBD8F15}" dt="2024-12-10T03:13:32.116" v="1652" actId="571"/>
          <ac:grpSpMkLst>
            <pc:docMk/>
            <pc:sldMk cId="0" sldId="262"/>
            <ac:grpSpMk id="711" creationId="{262E8D7D-4258-2CFE-AA45-9DC40D4E8BDC}"/>
          </ac:grpSpMkLst>
        </pc:grpChg>
        <pc:grpChg chg="add del mod ord">
          <ac:chgData name="Duong Van" userId="7cb7d1ce0a05e87b" providerId="LiveId" clId="{CF990210-0BA8-41DE-825D-BDF94FBD8F15}" dt="2024-12-10T04:43:06.121" v="2420" actId="478"/>
          <ac:grpSpMkLst>
            <pc:docMk/>
            <pc:sldMk cId="0" sldId="262"/>
            <ac:grpSpMk id="718" creationId="{1BA4AAB0-AC10-8711-1D86-BEC9794E0C06}"/>
          </ac:grpSpMkLst>
        </pc:grpChg>
        <pc:grpChg chg="add del mod">
          <ac:chgData name="Duong Van" userId="7cb7d1ce0a05e87b" providerId="LiveId" clId="{CF990210-0BA8-41DE-825D-BDF94FBD8F15}" dt="2024-12-10T04:36:43.735" v="2279" actId="478"/>
          <ac:grpSpMkLst>
            <pc:docMk/>
            <pc:sldMk cId="0" sldId="262"/>
            <ac:grpSpMk id="723" creationId="{A232AC5B-45A5-54FD-D947-98BF292A61FB}"/>
          </ac:grpSpMkLst>
        </pc:grpChg>
        <pc:grpChg chg="mod">
          <ac:chgData name="Duong Van" userId="7cb7d1ce0a05e87b" providerId="LiveId" clId="{CF990210-0BA8-41DE-825D-BDF94FBD8F15}" dt="2024-12-10T03:13:32.116" v="1652" actId="571"/>
          <ac:grpSpMkLst>
            <pc:docMk/>
            <pc:sldMk cId="0" sldId="262"/>
            <ac:grpSpMk id="725" creationId="{C7ADC59E-FD13-F9A9-891B-E475581C92DB}"/>
          </ac:grpSpMkLst>
        </pc:grpChg>
        <pc:grpChg chg="mod">
          <ac:chgData name="Duong Van" userId="7cb7d1ce0a05e87b" providerId="LiveId" clId="{CF990210-0BA8-41DE-825D-BDF94FBD8F15}" dt="2024-12-10T03:13:32.116" v="1652" actId="571"/>
          <ac:grpSpMkLst>
            <pc:docMk/>
            <pc:sldMk cId="0" sldId="262"/>
            <ac:grpSpMk id="726" creationId="{18DC5DBA-5B46-5436-4271-D8DD94BAC53D}"/>
          </ac:grpSpMkLst>
        </pc:grpChg>
        <pc:grpChg chg="mod">
          <ac:chgData name="Duong Van" userId="7cb7d1ce0a05e87b" providerId="LiveId" clId="{CF990210-0BA8-41DE-825D-BDF94FBD8F15}" dt="2024-12-10T03:13:32.116" v="1652" actId="571"/>
          <ac:grpSpMkLst>
            <pc:docMk/>
            <pc:sldMk cId="0" sldId="262"/>
            <ac:grpSpMk id="727" creationId="{ED93CB20-89F4-F7BE-8721-90AE27D77A40}"/>
          </ac:grpSpMkLst>
        </pc:grpChg>
        <pc:grpChg chg="add del mod ord">
          <ac:chgData name="Duong Van" userId="7cb7d1ce0a05e87b" providerId="LiveId" clId="{CF990210-0BA8-41DE-825D-BDF94FBD8F15}" dt="2024-12-10T04:43:08.363" v="2423" actId="478"/>
          <ac:grpSpMkLst>
            <pc:docMk/>
            <pc:sldMk cId="0" sldId="262"/>
            <ac:grpSpMk id="734" creationId="{4F8FC0E6-D4A5-3B9E-41EC-ADF83C8C5358}"/>
          </ac:grpSpMkLst>
        </pc:grpChg>
        <pc:grpChg chg="add mod">
          <ac:chgData name="Duong Van" userId="7cb7d1ce0a05e87b" providerId="LiveId" clId="{CF990210-0BA8-41DE-825D-BDF94FBD8F15}" dt="2024-12-10T04:50:40.884" v="2516" actId="1076"/>
          <ac:grpSpMkLst>
            <pc:docMk/>
            <pc:sldMk cId="0" sldId="262"/>
            <ac:grpSpMk id="752" creationId="{3189C8D5-D2E5-B778-6109-A7409D631BEF}"/>
          </ac:grpSpMkLst>
        </pc:grpChg>
        <pc:grpChg chg="add del mod">
          <ac:chgData name="Duong Van" userId="7cb7d1ce0a05e87b" providerId="LiveId" clId="{CF990210-0BA8-41DE-825D-BDF94FBD8F15}" dt="2024-12-10T04:50:42.261" v="2517" actId="478"/>
          <ac:grpSpMkLst>
            <pc:docMk/>
            <pc:sldMk cId="0" sldId="262"/>
            <ac:grpSpMk id="765" creationId="{1087219F-220B-799F-CA30-34A83CC649BF}"/>
          </ac:grpSpMkLst>
        </pc:grpChg>
        <pc:grpChg chg="add mod">
          <ac:chgData name="Duong Van" userId="7cb7d1ce0a05e87b" providerId="LiveId" clId="{CF990210-0BA8-41DE-825D-BDF94FBD8F15}" dt="2024-12-10T04:50:34.992" v="2514" actId="1076"/>
          <ac:grpSpMkLst>
            <pc:docMk/>
            <pc:sldMk cId="0" sldId="262"/>
            <ac:grpSpMk id="772" creationId="{91888A7A-AFFE-BB34-42CD-F50CB9D1E8DA}"/>
          </ac:grpSpMkLst>
        </pc:grpChg>
        <pc:grpChg chg="add mod">
          <ac:chgData name="Duong Van" userId="7cb7d1ce0a05e87b" providerId="LiveId" clId="{CF990210-0BA8-41DE-825D-BDF94FBD8F15}" dt="2024-12-10T04:50:36.778" v="2515" actId="1076"/>
          <ac:grpSpMkLst>
            <pc:docMk/>
            <pc:sldMk cId="0" sldId="262"/>
            <ac:grpSpMk id="775" creationId="{39D60D33-D61E-25E7-B8F7-C3E98BA16DF0}"/>
          </ac:grpSpMkLst>
        </pc:grpChg>
        <pc:grpChg chg="mod">
          <ac:chgData name="Duong Van" userId="7cb7d1ce0a05e87b" providerId="LiveId" clId="{CF990210-0BA8-41DE-825D-BDF94FBD8F15}" dt="2024-12-10T04:50:31.740" v="2513"/>
          <ac:grpSpMkLst>
            <pc:docMk/>
            <pc:sldMk cId="0" sldId="262"/>
            <ac:grpSpMk id="779" creationId="{939EDA4C-4ED8-B3FE-A930-0E4F6C95E629}"/>
          </ac:grpSpMkLst>
        </pc:grpChg>
        <pc:graphicFrameChg chg="add mod modGraphic">
          <ac:chgData name="Duong Van" userId="7cb7d1ce0a05e87b" providerId="LiveId" clId="{CF990210-0BA8-41DE-825D-BDF94FBD8F15}" dt="2024-12-10T04:46:57.804" v="2466" actId="27132"/>
          <ac:graphicFrameMkLst>
            <pc:docMk/>
            <pc:sldMk cId="0" sldId="262"/>
            <ac:graphicFrameMk id="739" creationId="{ACD72AF6-2B9B-12A4-430B-312BE4EDC0F5}"/>
          </ac:graphicFrameMkLst>
        </pc:graphicFrameChg>
        <pc:graphicFrameChg chg="add mod modGraphic">
          <ac:chgData name="Duong Van" userId="7cb7d1ce0a05e87b" providerId="LiveId" clId="{CF990210-0BA8-41DE-825D-BDF94FBD8F15}" dt="2024-12-10T04:47:02.398" v="2470" actId="27132"/>
          <ac:graphicFrameMkLst>
            <pc:docMk/>
            <pc:sldMk cId="0" sldId="262"/>
            <ac:graphicFrameMk id="741" creationId="{AB5D31EA-FE68-0AEB-890F-8D681E51A19C}"/>
          </ac:graphicFrameMkLst>
        </pc:graphicFrameChg>
        <pc:graphicFrameChg chg="add mod modGraphic">
          <ac:chgData name="Duong Van" userId="7cb7d1ce0a05e87b" providerId="LiveId" clId="{CF990210-0BA8-41DE-825D-BDF94FBD8F15}" dt="2024-12-10T04:47:09.427" v="2473" actId="27132"/>
          <ac:graphicFrameMkLst>
            <pc:docMk/>
            <pc:sldMk cId="0" sldId="262"/>
            <ac:graphicFrameMk id="743" creationId="{083C066E-D2FA-4258-82C8-B9D44BEC9112}"/>
          </ac:graphicFrameMkLst>
        </pc:graphicFrameChg>
        <pc:graphicFrameChg chg="add mod modGraphic">
          <ac:chgData name="Duong Van" userId="7cb7d1ce0a05e87b" providerId="LiveId" clId="{CF990210-0BA8-41DE-825D-BDF94FBD8F15}" dt="2024-12-10T04:47:13.334" v="2476" actId="27116"/>
          <ac:graphicFrameMkLst>
            <pc:docMk/>
            <pc:sldMk cId="0" sldId="262"/>
            <ac:graphicFrameMk id="745" creationId="{00FCF96B-68A8-5A57-4C9F-F22A5524B7A7}"/>
          </ac:graphicFrameMkLst>
        </pc:graphicFrameChg>
        <pc:graphicFrameChg chg="add mod modGraphic">
          <ac:chgData name="Duong Van" userId="7cb7d1ce0a05e87b" providerId="LiveId" clId="{CF990210-0BA8-41DE-825D-BDF94FBD8F15}" dt="2024-12-10T04:47:16.732" v="2479" actId="27116"/>
          <ac:graphicFrameMkLst>
            <pc:docMk/>
            <pc:sldMk cId="0" sldId="262"/>
            <ac:graphicFrameMk id="747" creationId="{AF196708-E990-8DB2-C385-2A08D98659E0}"/>
          </ac:graphicFrameMkLst>
        </pc:graphicFrameChg>
        <pc:graphicFrameChg chg="add mod modGraphic">
          <ac:chgData name="Duong Van" userId="7cb7d1ce0a05e87b" providerId="LiveId" clId="{CF990210-0BA8-41DE-825D-BDF94FBD8F15}" dt="2024-12-10T10:06:16.256" v="4630" actId="1076"/>
          <ac:graphicFrameMkLst>
            <pc:docMk/>
            <pc:sldMk cId="0" sldId="262"/>
            <ac:graphicFrameMk id="749" creationId="{037469B8-3CB7-2E66-B98B-8890952A31F0}"/>
          </ac:graphicFrameMkLst>
        </pc:graphicFrameChg>
        <pc:graphicFrameChg chg="add mod">
          <ac:chgData name="Duong Van" userId="7cb7d1ce0a05e87b" providerId="LiveId" clId="{CF990210-0BA8-41DE-825D-BDF94FBD8F15}" dt="2024-12-10T04:43:27.028" v="2427" actId="571"/>
          <ac:graphicFrameMkLst>
            <pc:docMk/>
            <pc:sldMk cId="0" sldId="262"/>
            <ac:graphicFrameMk id="750" creationId="{A72F461A-6169-6AB2-BD7F-55A43E616F98}"/>
          </ac:graphicFrameMkLst>
        </pc:graphicFrameChg>
        <pc:graphicFrameChg chg="add mod">
          <ac:chgData name="Duong Van" userId="7cb7d1ce0a05e87b" providerId="LiveId" clId="{CF990210-0BA8-41DE-825D-BDF94FBD8F15}" dt="2024-12-10T04:43:27.028" v="2427" actId="571"/>
          <ac:graphicFrameMkLst>
            <pc:docMk/>
            <pc:sldMk cId="0" sldId="262"/>
            <ac:graphicFrameMk id="751" creationId="{15D540A0-4041-ADC3-63F7-1B0E0F660A48}"/>
          </ac:graphicFrameMkLst>
        </pc:graphicFrameChg>
        <pc:cxnChg chg="mod">
          <ac:chgData name="Duong Van" userId="7cb7d1ce0a05e87b" providerId="LiveId" clId="{CF990210-0BA8-41DE-825D-BDF94FBD8F15}" dt="2024-12-10T03:11:38.938" v="1580"/>
          <ac:cxnSpMkLst>
            <pc:docMk/>
            <pc:sldMk cId="0" sldId="262"/>
            <ac:cxnSpMk id="52" creationId="{5D105DEA-E96B-6A7A-FFA2-DE3651CC8567}"/>
          </ac:cxnSpMkLst>
        </pc:cxnChg>
        <pc:cxnChg chg="mod">
          <ac:chgData name="Duong Van" userId="7cb7d1ce0a05e87b" providerId="LiveId" clId="{CF990210-0BA8-41DE-825D-BDF94FBD8F15}" dt="2024-12-10T03:11:38.938" v="1580"/>
          <ac:cxnSpMkLst>
            <pc:docMk/>
            <pc:sldMk cId="0" sldId="262"/>
            <ac:cxnSpMk id="53" creationId="{2E9041BE-C861-719E-9592-30FFB7C53D67}"/>
          </ac:cxnSpMkLst>
        </pc:cxnChg>
        <pc:cxnChg chg="mod">
          <ac:chgData name="Duong Van" userId="7cb7d1ce0a05e87b" providerId="LiveId" clId="{CF990210-0BA8-41DE-825D-BDF94FBD8F15}" dt="2024-12-10T03:11:38.938" v="1580"/>
          <ac:cxnSpMkLst>
            <pc:docMk/>
            <pc:sldMk cId="0" sldId="262"/>
            <ac:cxnSpMk id="54" creationId="{030ADC81-5FB0-497D-0005-379089F4DB79}"/>
          </ac:cxnSpMkLst>
        </pc:cxnChg>
        <pc:cxnChg chg="mod">
          <ac:chgData name="Duong Van" userId="7cb7d1ce0a05e87b" providerId="LiveId" clId="{CF990210-0BA8-41DE-825D-BDF94FBD8F15}" dt="2024-12-10T03:11:38.938" v="1580"/>
          <ac:cxnSpMkLst>
            <pc:docMk/>
            <pc:sldMk cId="0" sldId="262"/>
            <ac:cxnSpMk id="56" creationId="{8CBE4179-5080-624D-7B4C-DBEEB0CA6E1B}"/>
          </ac:cxnSpMkLst>
        </pc:cxnChg>
        <pc:cxnChg chg="mod">
          <ac:chgData name="Duong Van" userId="7cb7d1ce0a05e87b" providerId="LiveId" clId="{CF990210-0BA8-41DE-825D-BDF94FBD8F15}" dt="2024-12-10T03:11:50.852" v="1583"/>
          <ac:cxnSpMkLst>
            <pc:docMk/>
            <pc:sldMk cId="0" sldId="262"/>
            <ac:cxnSpMk id="645" creationId="{0C1D0720-99D7-83F3-4BE5-0A8EBA3304C2}"/>
          </ac:cxnSpMkLst>
        </pc:cxnChg>
        <pc:cxnChg chg="mod">
          <ac:chgData name="Duong Van" userId="7cb7d1ce0a05e87b" providerId="LiveId" clId="{CF990210-0BA8-41DE-825D-BDF94FBD8F15}" dt="2024-12-10T03:11:50.852" v="1583"/>
          <ac:cxnSpMkLst>
            <pc:docMk/>
            <pc:sldMk cId="0" sldId="262"/>
            <ac:cxnSpMk id="646" creationId="{2A6FEFD0-CDA1-BBFE-F8C0-2A5FBEF2EBE7}"/>
          </ac:cxnSpMkLst>
        </pc:cxnChg>
        <pc:cxnChg chg="mod">
          <ac:chgData name="Duong Van" userId="7cb7d1ce0a05e87b" providerId="LiveId" clId="{CF990210-0BA8-41DE-825D-BDF94FBD8F15}" dt="2024-12-10T03:11:50.852" v="1583"/>
          <ac:cxnSpMkLst>
            <pc:docMk/>
            <pc:sldMk cId="0" sldId="262"/>
            <ac:cxnSpMk id="647" creationId="{9420F7C1-FFFE-161D-854E-86BC55595002}"/>
          </ac:cxnSpMkLst>
        </pc:cxnChg>
        <pc:cxnChg chg="mod">
          <ac:chgData name="Duong Van" userId="7cb7d1ce0a05e87b" providerId="LiveId" clId="{CF990210-0BA8-41DE-825D-BDF94FBD8F15}" dt="2024-12-10T03:11:50.852" v="1583"/>
          <ac:cxnSpMkLst>
            <pc:docMk/>
            <pc:sldMk cId="0" sldId="262"/>
            <ac:cxnSpMk id="649" creationId="{9DEEDB7B-9FD0-F84B-CC23-F658B71730FA}"/>
          </ac:cxnSpMkLst>
        </pc:cxnChg>
        <pc:cxnChg chg="mod">
          <ac:chgData name="Duong Van" userId="7cb7d1ce0a05e87b" providerId="LiveId" clId="{CF990210-0BA8-41DE-825D-BDF94FBD8F15}" dt="2024-12-10T03:13:03.395" v="1649"/>
          <ac:cxnSpMkLst>
            <pc:docMk/>
            <pc:sldMk cId="0" sldId="262"/>
            <ac:cxnSpMk id="661" creationId="{0B246951-6787-0394-04AD-87FEF2361468}"/>
          </ac:cxnSpMkLst>
        </pc:cxnChg>
        <pc:cxnChg chg="mod">
          <ac:chgData name="Duong Van" userId="7cb7d1ce0a05e87b" providerId="LiveId" clId="{CF990210-0BA8-41DE-825D-BDF94FBD8F15}" dt="2024-12-10T03:13:03.395" v="1649"/>
          <ac:cxnSpMkLst>
            <pc:docMk/>
            <pc:sldMk cId="0" sldId="262"/>
            <ac:cxnSpMk id="662" creationId="{22B9DA1A-393F-E2D3-F95C-E7B4B8CB309E}"/>
          </ac:cxnSpMkLst>
        </pc:cxnChg>
        <pc:cxnChg chg="mod">
          <ac:chgData name="Duong Van" userId="7cb7d1ce0a05e87b" providerId="LiveId" clId="{CF990210-0BA8-41DE-825D-BDF94FBD8F15}" dt="2024-12-10T03:13:03.395" v="1649"/>
          <ac:cxnSpMkLst>
            <pc:docMk/>
            <pc:sldMk cId="0" sldId="262"/>
            <ac:cxnSpMk id="664" creationId="{47740730-83BA-EC0C-D6DC-A6667CAF52BA}"/>
          </ac:cxnSpMkLst>
        </pc:cxnChg>
        <pc:cxnChg chg="mod">
          <ac:chgData name="Duong Van" userId="7cb7d1ce0a05e87b" providerId="LiveId" clId="{CF990210-0BA8-41DE-825D-BDF94FBD8F15}" dt="2024-12-10T03:13:03.395" v="1649"/>
          <ac:cxnSpMkLst>
            <pc:docMk/>
            <pc:sldMk cId="0" sldId="262"/>
            <ac:cxnSpMk id="666" creationId="{488230C9-2868-143A-B410-B1929732A663}"/>
          </ac:cxnSpMkLst>
        </pc:cxnChg>
        <pc:cxnChg chg="mod">
          <ac:chgData name="Duong Van" userId="7cb7d1ce0a05e87b" providerId="LiveId" clId="{CF990210-0BA8-41DE-825D-BDF94FBD8F15}" dt="2024-12-10T03:13:21.485" v="1651"/>
          <ac:cxnSpMkLst>
            <pc:docMk/>
            <pc:sldMk cId="0" sldId="262"/>
            <ac:cxnSpMk id="681" creationId="{E09D21BD-4163-C15E-D9C2-42C149A8DE01}"/>
          </ac:cxnSpMkLst>
        </pc:cxnChg>
        <pc:cxnChg chg="mod">
          <ac:chgData name="Duong Van" userId="7cb7d1ce0a05e87b" providerId="LiveId" clId="{CF990210-0BA8-41DE-825D-BDF94FBD8F15}" dt="2024-12-10T03:13:21.485" v="1651"/>
          <ac:cxnSpMkLst>
            <pc:docMk/>
            <pc:sldMk cId="0" sldId="262"/>
            <ac:cxnSpMk id="682" creationId="{837382CB-7E87-0FAC-14DC-39D4006C8376}"/>
          </ac:cxnSpMkLst>
        </pc:cxnChg>
        <pc:cxnChg chg="mod">
          <ac:chgData name="Duong Van" userId="7cb7d1ce0a05e87b" providerId="LiveId" clId="{CF990210-0BA8-41DE-825D-BDF94FBD8F15}" dt="2024-12-10T03:13:21.485" v="1651"/>
          <ac:cxnSpMkLst>
            <pc:docMk/>
            <pc:sldMk cId="0" sldId="262"/>
            <ac:cxnSpMk id="683" creationId="{FC4E1029-0536-1781-41DE-958B3F689772}"/>
          </ac:cxnSpMkLst>
        </pc:cxnChg>
        <pc:cxnChg chg="mod">
          <ac:chgData name="Duong Van" userId="7cb7d1ce0a05e87b" providerId="LiveId" clId="{CF990210-0BA8-41DE-825D-BDF94FBD8F15}" dt="2024-12-10T03:13:21.485" v="1651"/>
          <ac:cxnSpMkLst>
            <pc:docMk/>
            <pc:sldMk cId="0" sldId="262"/>
            <ac:cxnSpMk id="685" creationId="{9D32F73E-09E4-6804-2FB3-5E0D598CFC78}"/>
          </ac:cxnSpMkLst>
        </pc:cxnChg>
        <pc:cxnChg chg="mod">
          <ac:chgData name="Duong Van" userId="7cb7d1ce0a05e87b" providerId="LiveId" clId="{CF990210-0BA8-41DE-825D-BDF94FBD8F15}" dt="2024-12-10T03:13:32.116" v="1652" actId="571"/>
          <ac:cxnSpMkLst>
            <pc:docMk/>
            <pc:sldMk cId="0" sldId="262"/>
            <ac:cxnSpMk id="697" creationId="{D1DA6927-7BD1-A118-1884-ABD0E7B7BCE6}"/>
          </ac:cxnSpMkLst>
        </pc:cxnChg>
        <pc:cxnChg chg="mod">
          <ac:chgData name="Duong Van" userId="7cb7d1ce0a05e87b" providerId="LiveId" clId="{CF990210-0BA8-41DE-825D-BDF94FBD8F15}" dt="2024-12-10T03:13:32.116" v="1652" actId="571"/>
          <ac:cxnSpMkLst>
            <pc:docMk/>
            <pc:sldMk cId="0" sldId="262"/>
            <ac:cxnSpMk id="698" creationId="{CF58E4C8-8B5A-A590-3E3C-5725AE8630DF}"/>
          </ac:cxnSpMkLst>
        </pc:cxnChg>
        <pc:cxnChg chg="mod">
          <ac:chgData name="Duong Van" userId="7cb7d1ce0a05e87b" providerId="LiveId" clId="{CF990210-0BA8-41DE-825D-BDF94FBD8F15}" dt="2024-12-10T03:13:32.116" v="1652" actId="571"/>
          <ac:cxnSpMkLst>
            <pc:docMk/>
            <pc:sldMk cId="0" sldId="262"/>
            <ac:cxnSpMk id="699" creationId="{3714A55F-C8BA-D408-B49F-A3453A8035E5}"/>
          </ac:cxnSpMkLst>
        </pc:cxnChg>
        <pc:cxnChg chg="mod">
          <ac:chgData name="Duong Van" userId="7cb7d1ce0a05e87b" providerId="LiveId" clId="{CF990210-0BA8-41DE-825D-BDF94FBD8F15}" dt="2024-12-10T03:13:32.116" v="1652" actId="571"/>
          <ac:cxnSpMkLst>
            <pc:docMk/>
            <pc:sldMk cId="0" sldId="262"/>
            <ac:cxnSpMk id="701" creationId="{4A531165-670A-23AE-6A37-C6BF5AE433F1}"/>
          </ac:cxnSpMkLst>
        </pc:cxnChg>
        <pc:cxnChg chg="mod">
          <ac:chgData name="Duong Van" userId="7cb7d1ce0a05e87b" providerId="LiveId" clId="{CF990210-0BA8-41DE-825D-BDF94FBD8F15}" dt="2024-12-10T03:13:32.116" v="1652" actId="571"/>
          <ac:cxnSpMkLst>
            <pc:docMk/>
            <pc:sldMk cId="0" sldId="262"/>
            <ac:cxnSpMk id="713" creationId="{F74C7661-B540-B1EE-DC6F-919EF56E3A7A}"/>
          </ac:cxnSpMkLst>
        </pc:cxnChg>
        <pc:cxnChg chg="mod">
          <ac:chgData name="Duong Van" userId="7cb7d1ce0a05e87b" providerId="LiveId" clId="{CF990210-0BA8-41DE-825D-BDF94FBD8F15}" dt="2024-12-10T03:13:32.116" v="1652" actId="571"/>
          <ac:cxnSpMkLst>
            <pc:docMk/>
            <pc:sldMk cId="0" sldId="262"/>
            <ac:cxnSpMk id="714" creationId="{6E5EB327-3EC8-EA38-9F90-A16821FAFED6}"/>
          </ac:cxnSpMkLst>
        </pc:cxnChg>
        <pc:cxnChg chg="mod">
          <ac:chgData name="Duong Van" userId="7cb7d1ce0a05e87b" providerId="LiveId" clId="{CF990210-0BA8-41DE-825D-BDF94FBD8F15}" dt="2024-12-10T03:13:32.116" v="1652" actId="571"/>
          <ac:cxnSpMkLst>
            <pc:docMk/>
            <pc:sldMk cId="0" sldId="262"/>
            <ac:cxnSpMk id="715" creationId="{89AF9FB4-9E0A-FAEA-FA23-CA2B87F16D7F}"/>
          </ac:cxnSpMkLst>
        </pc:cxnChg>
        <pc:cxnChg chg="mod">
          <ac:chgData name="Duong Van" userId="7cb7d1ce0a05e87b" providerId="LiveId" clId="{CF990210-0BA8-41DE-825D-BDF94FBD8F15}" dt="2024-12-10T03:13:32.116" v="1652" actId="571"/>
          <ac:cxnSpMkLst>
            <pc:docMk/>
            <pc:sldMk cId="0" sldId="262"/>
            <ac:cxnSpMk id="717" creationId="{BA1AA88E-EAEC-84E0-6DC1-1696255603D8}"/>
          </ac:cxnSpMkLst>
        </pc:cxnChg>
        <pc:cxnChg chg="mod">
          <ac:chgData name="Duong Van" userId="7cb7d1ce0a05e87b" providerId="LiveId" clId="{CF990210-0BA8-41DE-825D-BDF94FBD8F15}" dt="2024-12-10T03:13:32.116" v="1652" actId="571"/>
          <ac:cxnSpMkLst>
            <pc:docMk/>
            <pc:sldMk cId="0" sldId="262"/>
            <ac:cxnSpMk id="729" creationId="{737F1DBC-2600-4900-A7D6-7BA819408700}"/>
          </ac:cxnSpMkLst>
        </pc:cxnChg>
        <pc:cxnChg chg="mod">
          <ac:chgData name="Duong Van" userId="7cb7d1ce0a05e87b" providerId="LiveId" clId="{CF990210-0BA8-41DE-825D-BDF94FBD8F15}" dt="2024-12-10T03:13:32.116" v="1652" actId="571"/>
          <ac:cxnSpMkLst>
            <pc:docMk/>
            <pc:sldMk cId="0" sldId="262"/>
            <ac:cxnSpMk id="730" creationId="{BBD2CB9A-D987-B442-E683-A0301CC8A0C4}"/>
          </ac:cxnSpMkLst>
        </pc:cxnChg>
        <pc:cxnChg chg="mod">
          <ac:chgData name="Duong Van" userId="7cb7d1ce0a05e87b" providerId="LiveId" clId="{CF990210-0BA8-41DE-825D-BDF94FBD8F15}" dt="2024-12-10T03:13:32.116" v="1652" actId="571"/>
          <ac:cxnSpMkLst>
            <pc:docMk/>
            <pc:sldMk cId="0" sldId="262"/>
            <ac:cxnSpMk id="731" creationId="{D1A63656-5C03-E6DD-8497-6EA357EDDBD3}"/>
          </ac:cxnSpMkLst>
        </pc:cxnChg>
        <pc:cxnChg chg="mod">
          <ac:chgData name="Duong Van" userId="7cb7d1ce0a05e87b" providerId="LiveId" clId="{CF990210-0BA8-41DE-825D-BDF94FBD8F15}" dt="2024-12-10T03:13:32.116" v="1652" actId="571"/>
          <ac:cxnSpMkLst>
            <pc:docMk/>
            <pc:sldMk cId="0" sldId="262"/>
            <ac:cxnSpMk id="733" creationId="{889D5AD1-7E2C-4A76-1F2E-657AEE2A6F0C}"/>
          </ac:cxnSpMkLst>
        </pc:cxnChg>
      </pc:sldChg>
      <pc:sldChg chg="addSp delSp modSp mod ord">
        <pc:chgData name="Duong Van" userId="7cb7d1ce0a05e87b" providerId="LiveId" clId="{CF990210-0BA8-41DE-825D-BDF94FBD8F15}" dt="2024-12-10T08:30:40.751" v="4628" actId="20577"/>
        <pc:sldMkLst>
          <pc:docMk/>
          <pc:sldMk cId="0" sldId="264"/>
        </pc:sldMkLst>
        <pc:spChg chg="mod">
          <ac:chgData name="Duong Van" userId="7cb7d1ce0a05e87b" providerId="LiveId" clId="{CF990210-0BA8-41DE-825D-BDF94FBD8F15}" dt="2024-12-10T05:53:31.022" v="3348"/>
          <ac:spMkLst>
            <pc:docMk/>
            <pc:sldMk cId="0" sldId="264"/>
            <ac:spMk id="5" creationId="{368BC223-B4AA-8F85-0B07-1117CBF2D683}"/>
          </ac:spMkLst>
        </pc:spChg>
        <pc:spChg chg="mod">
          <ac:chgData name="Duong Van" userId="7cb7d1ce0a05e87b" providerId="LiveId" clId="{CF990210-0BA8-41DE-825D-BDF94FBD8F15}" dt="2024-12-10T05:53:42.647" v="3350" actId="1076"/>
          <ac:spMkLst>
            <pc:docMk/>
            <pc:sldMk cId="0" sldId="264"/>
            <ac:spMk id="12" creationId="{F2095EA5-AE8B-CDE3-07EA-D5FDF5DA4634}"/>
          </ac:spMkLst>
        </pc:spChg>
        <pc:spChg chg="mod">
          <ac:chgData name="Duong Van" userId="7cb7d1ce0a05e87b" providerId="LiveId" clId="{CF990210-0BA8-41DE-825D-BDF94FBD8F15}" dt="2024-12-10T05:53:21.588" v="3346" actId="1037"/>
          <ac:spMkLst>
            <pc:docMk/>
            <pc:sldMk cId="0" sldId="264"/>
            <ac:spMk id="13" creationId="{7B680BDF-4B20-1992-5A5A-C6E7FCC74374}"/>
          </ac:spMkLst>
        </pc:spChg>
        <pc:spChg chg="mod">
          <ac:chgData name="Duong Van" userId="7cb7d1ce0a05e87b" providerId="LiveId" clId="{CF990210-0BA8-41DE-825D-BDF94FBD8F15}" dt="2024-12-10T05:53:48.381" v="3351" actId="1076"/>
          <ac:spMkLst>
            <pc:docMk/>
            <pc:sldMk cId="0" sldId="264"/>
            <ac:spMk id="14" creationId="{2673EA96-0DE9-F3FF-8ECD-1336C4DAEA95}"/>
          </ac:spMkLst>
        </pc:spChg>
        <pc:spChg chg="mod">
          <ac:chgData name="Duong Van" userId="7cb7d1ce0a05e87b" providerId="LiveId" clId="{CF990210-0BA8-41DE-825D-BDF94FBD8F15}" dt="2024-12-10T05:42:46.475" v="3118" actId="14100"/>
          <ac:spMkLst>
            <pc:docMk/>
            <pc:sldMk cId="0" sldId="264"/>
            <ac:spMk id="17" creationId="{6A8466ED-8B9E-17AE-2511-16DCF17FA222}"/>
          </ac:spMkLst>
        </pc:spChg>
        <pc:spChg chg="add del mod">
          <ac:chgData name="Duong Van" userId="7cb7d1ce0a05e87b" providerId="LiveId" clId="{CF990210-0BA8-41DE-825D-BDF94FBD8F15}" dt="2024-12-10T05:54:55.530" v="3365" actId="403"/>
          <ac:spMkLst>
            <pc:docMk/>
            <pc:sldMk cId="0" sldId="264"/>
            <ac:spMk id="20" creationId="{FC60B5CD-C8F4-D295-3072-E3B848145929}"/>
          </ac:spMkLst>
        </pc:spChg>
        <pc:spChg chg="del">
          <ac:chgData name="Duong Van" userId="7cb7d1ce0a05e87b" providerId="LiveId" clId="{CF990210-0BA8-41DE-825D-BDF94FBD8F15}" dt="2024-12-10T05:40:47.310" v="3075" actId="478"/>
          <ac:spMkLst>
            <pc:docMk/>
            <pc:sldMk cId="0" sldId="264"/>
            <ac:spMk id="23" creationId="{76A878A4-BC1A-657B-C99F-FB324D91577E}"/>
          </ac:spMkLst>
        </pc:spChg>
        <pc:spChg chg="mod">
          <ac:chgData name="Duong Van" userId="7cb7d1ce0a05e87b" providerId="LiveId" clId="{CF990210-0BA8-41DE-825D-BDF94FBD8F15}" dt="2024-12-10T05:56:55.061" v="3417" actId="20577"/>
          <ac:spMkLst>
            <pc:docMk/>
            <pc:sldMk cId="0" sldId="264"/>
            <ac:spMk id="28" creationId="{5DF942D7-E43B-F806-8B63-5C51640E74FB}"/>
          </ac:spMkLst>
        </pc:spChg>
        <pc:spChg chg="mod">
          <ac:chgData name="Duong Van" userId="7cb7d1ce0a05e87b" providerId="LiveId" clId="{CF990210-0BA8-41DE-825D-BDF94FBD8F15}" dt="2024-12-10T05:54:59.618" v="3366" actId="1076"/>
          <ac:spMkLst>
            <pc:docMk/>
            <pc:sldMk cId="0" sldId="264"/>
            <ac:spMk id="30" creationId="{142E5D7A-21AB-A7DB-7792-8D98CFADD7F1}"/>
          </ac:spMkLst>
        </pc:spChg>
        <pc:spChg chg="mod">
          <ac:chgData name="Duong Van" userId="7cb7d1ce0a05e87b" providerId="LiveId" clId="{CF990210-0BA8-41DE-825D-BDF94FBD8F15}" dt="2024-12-10T05:55:51.241" v="3407" actId="20577"/>
          <ac:spMkLst>
            <pc:docMk/>
            <pc:sldMk cId="0" sldId="264"/>
            <ac:spMk id="32" creationId="{478A8D4E-FAA6-5D6E-852C-96EC803C2BE8}"/>
          </ac:spMkLst>
        </pc:spChg>
        <pc:spChg chg="del">
          <ac:chgData name="Duong Van" userId="7cb7d1ce0a05e87b" providerId="LiveId" clId="{CF990210-0BA8-41DE-825D-BDF94FBD8F15}" dt="2024-12-10T05:40:47.310" v="3075" actId="478"/>
          <ac:spMkLst>
            <pc:docMk/>
            <pc:sldMk cId="0" sldId="264"/>
            <ac:spMk id="34" creationId="{086CF543-8C4F-1D2F-1C0C-7541F632066E}"/>
          </ac:spMkLst>
        </pc:spChg>
        <pc:spChg chg="del">
          <ac:chgData name="Duong Van" userId="7cb7d1ce0a05e87b" providerId="LiveId" clId="{CF990210-0BA8-41DE-825D-BDF94FBD8F15}" dt="2024-12-10T05:40:47.310" v="3075" actId="478"/>
          <ac:spMkLst>
            <pc:docMk/>
            <pc:sldMk cId="0" sldId="264"/>
            <ac:spMk id="35" creationId="{E83FE9AF-7C04-2BD5-8C12-3045194B70F0}"/>
          </ac:spMkLst>
        </pc:spChg>
        <pc:spChg chg="del">
          <ac:chgData name="Duong Van" userId="7cb7d1ce0a05e87b" providerId="LiveId" clId="{CF990210-0BA8-41DE-825D-BDF94FBD8F15}" dt="2024-12-10T05:40:47.310" v="3075" actId="478"/>
          <ac:spMkLst>
            <pc:docMk/>
            <pc:sldMk cId="0" sldId="264"/>
            <ac:spMk id="36" creationId="{880E4B65-B693-B5B4-A3C1-83214A90F8A0}"/>
          </ac:spMkLst>
        </pc:spChg>
        <pc:spChg chg="del">
          <ac:chgData name="Duong Van" userId="7cb7d1ce0a05e87b" providerId="LiveId" clId="{CF990210-0BA8-41DE-825D-BDF94FBD8F15}" dt="2024-12-10T05:40:47.310" v="3075" actId="478"/>
          <ac:spMkLst>
            <pc:docMk/>
            <pc:sldMk cId="0" sldId="264"/>
            <ac:spMk id="37" creationId="{5980B0E4-217A-D9EB-B7EF-A8A7800C182F}"/>
          </ac:spMkLst>
        </pc:spChg>
        <pc:spChg chg="del">
          <ac:chgData name="Duong Van" userId="7cb7d1ce0a05e87b" providerId="LiveId" clId="{CF990210-0BA8-41DE-825D-BDF94FBD8F15}" dt="2024-12-10T05:40:47.310" v="3075" actId="478"/>
          <ac:spMkLst>
            <pc:docMk/>
            <pc:sldMk cId="0" sldId="264"/>
            <ac:spMk id="38" creationId="{500D3A5A-180F-AD55-3374-E6EC81234C4C}"/>
          </ac:spMkLst>
        </pc:spChg>
        <pc:spChg chg="del">
          <ac:chgData name="Duong Van" userId="7cb7d1ce0a05e87b" providerId="LiveId" clId="{CF990210-0BA8-41DE-825D-BDF94FBD8F15}" dt="2024-12-10T05:40:47.310" v="3075" actId="478"/>
          <ac:spMkLst>
            <pc:docMk/>
            <pc:sldMk cId="0" sldId="264"/>
            <ac:spMk id="39" creationId="{4958E49C-004A-D08B-1820-FC02FDAE698B}"/>
          </ac:spMkLst>
        </pc:spChg>
        <pc:spChg chg="del">
          <ac:chgData name="Duong Van" userId="7cb7d1ce0a05e87b" providerId="LiveId" clId="{CF990210-0BA8-41DE-825D-BDF94FBD8F15}" dt="2024-12-10T05:40:47.310" v="3075" actId="478"/>
          <ac:spMkLst>
            <pc:docMk/>
            <pc:sldMk cId="0" sldId="264"/>
            <ac:spMk id="40" creationId="{8CC7CFAB-9508-50FA-D90D-4C4E35F87218}"/>
          </ac:spMkLst>
        </pc:spChg>
        <pc:spChg chg="del">
          <ac:chgData name="Duong Van" userId="7cb7d1ce0a05e87b" providerId="LiveId" clId="{CF990210-0BA8-41DE-825D-BDF94FBD8F15}" dt="2024-12-10T05:40:47.310" v="3075" actId="478"/>
          <ac:spMkLst>
            <pc:docMk/>
            <pc:sldMk cId="0" sldId="264"/>
            <ac:spMk id="41" creationId="{E5AF7950-6AE8-1224-A0D8-1D167430E447}"/>
          </ac:spMkLst>
        </pc:spChg>
        <pc:spChg chg="del">
          <ac:chgData name="Duong Van" userId="7cb7d1ce0a05e87b" providerId="LiveId" clId="{CF990210-0BA8-41DE-825D-BDF94FBD8F15}" dt="2024-12-10T05:40:47.310" v="3075" actId="478"/>
          <ac:spMkLst>
            <pc:docMk/>
            <pc:sldMk cId="0" sldId="264"/>
            <ac:spMk id="42" creationId="{C4BEE448-1560-D760-137C-5ECC131C5852}"/>
          </ac:spMkLst>
        </pc:spChg>
        <pc:spChg chg="del">
          <ac:chgData name="Duong Van" userId="7cb7d1ce0a05e87b" providerId="LiveId" clId="{CF990210-0BA8-41DE-825D-BDF94FBD8F15}" dt="2024-12-10T05:40:47.310" v="3075" actId="478"/>
          <ac:spMkLst>
            <pc:docMk/>
            <pc:sldMk cId="0" sldId="264"/>
            <ac:spMk id="43" creationId="{FA6A92D1-E272-2C3C-2B53-DDB255538CB5}"/>
          </ac:spMkLst>
        </pc:spChg>
        <pc:spChg chg="del">
          <ac:chgData name="Duong Van" userId="7cb7d1ce0a05e87b" providerId="LiveId" clId="{CF990210-0BA8-41DE-825D-BDF94FBD8F15}" dt="2024-12-10T05:40:47.310" v="3075" actId="478"/>
          <ac:spMkLst>
            <pc:docMk/>
            <pc:sldMk cId="0" sldId="264"/>
            <ac:spMk id="44" creationId="{DB43ED47-30EE-5550-E7D9-02CF82A0C87E}"/>
          </ac:spMkLst>
        </pc:spChg>
        <pc:spChg chg="del">
          <ac:chgData name="Duong Van" userId="7cb7d1ce0a05e87b" providerId="LiveId" clId="{CF990210-0BA8-41DE-825D-BDF94FBD8F15}" dt="2024-12-10T05:40:47.310" v="3075" actId="478"/>
          <ac:spMkLst>
            <pc:docMk/>
            <pc:sldMk cId="0" sldId="264"/>
            <ac:spMk id="45" creationId="{2955C1ED-9224-3FD9-E770-9862F88D17BD}"/>
          </ac:spMkLst>
        </pc:spChg>
        <pc:spChg chg="del">
          <ac:chgData name="Duong Van" userId="7cb7d1ce0a05e87b" providerId="LiveId" clId="{CF990210-0BA8-41DE-825D-BDF94FBD8F15}" dt="2024-12-10T05:40:47.310" v="3075" actId="478"/>
          <ac:spMkLst>
            <pc:docMk/>
            <pc:sldMk cId="0" sldId="264"/>
            <ac:spMk id="46" creationId="{7FA35FBA-08E2-DD89-DC4A-B39670F3FB28}"/>
          </ac:spMkLst>
        </pc:spChg>
        <pc:spChg chg="del">
          <ac:chgData name="Duong Van" userId="7cb7d1ce0a05e87b" providerId="LiveId" clId="{CF990210-0BA8-41DE-825D-BDF94FBD8F15}" dt="2024-12-10T05:40:47.310" v="3075" actId="478"/>
          <ac:spMkLst>
            <pc:docMk/>
            <pc:sldMk cId="0" sldId="264"/>
            <ac:spMk id="47" creationId="{22A574F6-FCA1-036D-60C3-A1C476FAF365}"/>
          </ac:spMkLst>
        </pc:spChg>
        <pc:spChg chg="del">
          <ac:chgData name="Duong Van" userId="7cb7d1ce0a05e87b" providerId="LiveId" clId="{CF990210-0BA8-41DE-825D-BDF94FBD8F15}" dt="2024-12-10T05:40:47.310" v="3075" actId="478"/>
          <ac:spMkLst>
            <pc:docMk/>
            <pc:sldMk cId="0" sldId="264"/>
            <ac:spMk id="48" creationId="{BA6DF620-1940-DAF7-17D4-FE6C00496721}"/>
          </ac:spMkLst>
        </pc:spChg>
        <pc:spChg chg="del">
          <ac:chgData name="Duong Van" userId="7cb7d1ce0a05e87b" providerId="LiveId" clId="{CF990210-0BA8-41DE-825D-BDF94FBD8F15}" dt="2024-12-10T05:40:47.310" v="3075" actId="478"/>
          <ac:spMkLst>
            <pc:docMk/>
            <pc:sldMk cId="0" sldId="264"/>
            <ac:spMk id="49" creationId="{CBC52FA1-12EC-4CC2-23AA-ECA3D14CBA19}"/>
          </ac:spMkLst>
        </pc:spChg>
        <pc:spChg chg="del">
          <ac:chgData name="Duong Van" userId="7cb7d1ce0a05e87b" providerId="LiveId" clId="{CF990210-0BA8-41DE-825D-BDF94FBD8F15}" dt="2024-12-10T05:40:47.310" v="3075" actId="478"/>
          <ac:spMkLst>
            <pc:docMk/>
            <pc:sldMk cId="0" sldId="264"/>
            <ac:spMk id="50" creationId="{B065125D-AAB7-E254-63AB-59E9D815794F}"/>
          </ac:spMkLst>
        </pc:spChg>
        <pc:spChg chg="del">
          <ac:chgData name="Duong Van" userId="7cb7d1ce0a05e87b" providerId="LiveId" clId="{CF990210-0BA8-41DE-825D-BDF94FBD8F15}" dt="2024-12-10T05:40:47.310" v="3075" actId="478"/>
          <ac:spMkLst>
            <pc:docMk/>
            <pc:sldMk cId="0" sldId="264"/>
            <ac:spMk id="51" creationId="{940F4A59-1F52-2B7B-43B2-DA91A0943503}"/>
          </ac:spMkLst>
        </pc:spChg>
        <pc:spChg chg="del">
          <ac:chgData name="Duong Van" userId="7cb7d1ce0a05e87b" providerId="LiveId" clId="{CF990210-0BA8-41DE-825D-BDF94FBD8F15}" dt="2024-12-10T05:40:47.310" v="3075" actId="478"/>
          <ac:spMkLst>
            <pc:docMk/>
            <pc:sldMk cId="0" sldId="264"/>
            <ac:spMk id="52" creationId="{22A296DF-FCD7-5DF5-D029-E3CD2DB2BE5A}"/>
          </ac:spMkLst>
        </pc:spChg>
        <pc:spChg chg="del">
          <ac:chgData name="Duong Van" userId="7cb7d1ce0a05e87b" providerId="LiveId" clId="{CF990210-0BA8-41DE-825D-BDF94FBD8F15}" dt="2024-12-10T05:40:47.310" v="3075" actId="478"/>
          <ac:spMkLst>
            <pc:docMk/>
            <pc:sldMk cId="0" sldId="264"/>
            <ac:spMk id="53" creationId="{D3984873-954F-E384-9A6B-3506BC1154F2}"/>
          </ac:spMkLst>
        </pc:spChg>
        <pc:spChg chg="del">
          <ac:chgData name="Duong Van" userId="7cb7d1ce0a05e87b" providerId="LiveId" clId="{CF990210-0BA8-41DE-825D-BDF94FBD8F15}" dt="2024-12-10T05:40:47.310" v="3075" actId="478"/>
          <ac:spMkLst>
            <pc:docMk/>
            <pc:sldMk cId="0" sldId="264"/>
            <ac:spMk id="54" creationId="{EC924F76-6064-2738-6166-1BD61C7E417F}"/>
          </ac:spMkLst>
        </pc:spChg>
        <pc:spChg chg="del">
          <ac:chgData name="Duong Van" userId="7cb7d1ce0a05e87b" providerId="LiveId" clId="{CF990210-0BA8-41DE-825D-BDF94FBD8F15}" dt="2024-12-10T05:40:47.310" v="3075" actId="478"/>
          <ac:spMkLst>
            <pc:docMk/>
            <pc:sldMk cId="0" sldId="264"/>
            <ac:spMk id="55" creationId="{4E651411-2690-963D-6331-23537C82EBE6}"/>
          </ac:spMkLst>
        </pc:spChg>
        <pc:spChg chg="del">
          <ac:chgData name="Duong Van" userId="7cb7d1ce0a05e87b" providerId="LiveId" clId="{CF990210-0BA8-41DE-825D-BDF94FBD8F15}" dt="2024-12-10T05:40:47.310" v="3075" actId="478"/>
          <ac:spMkLst>
            <pc:docMk/>
            <pc:sldMk cId="0" sldId="264"/>
            <ac:spMk id="56" creationId="{ED31586F-AF5B-70F5-EFB2-D9DD61E16132}"/>
          </ac:spMkLst>
        </pc:spChg>
        <pc:spChg chg="add del mod">
          <ac:chgData name="Duong Van" userId="7cb7d1ce0a05e87b" providerId="LiveId" clId="{CF990210-0BA8-41DE-825D-BDF94FBD8F15}" dt="2024-12-10T06:20:02.412" v="3867" actId="478"/>
          <ac:spMkLst>
            <pc:docMk/>
            <pc:sldMk cId="0" sldId="264"/>
            <ac:spMk id="58" creationId="{1ADB2A81-74C0-BD7B-655A-8B2AFD40FFA7}"/>
          </ac:spMkLst>
        </pc:spChg>
        <pc:spChg chg="add del mod">
          <ac:chgData name="Duong Van" userId="7cb7d1ce0a05e87b" providerId="LiveId" clId="{CF990210-0BA8-41DE-825D-BDF94FBD8F15}" dt="2024-12-10T05:42:15.413" v="3111"/>
          <ac:spMkLst>
            <pc:docMk/>
            <pc:sldMk cId="0" sldId="264"/>
            <ac:spMk id="59" creationId="{5CC3073C-DD47-A9BD-FEA8-BEEFD8A89647}"/>
          </ac:spMkLst>
        </pc:spChg>
        <pc:spChg chg="add del mod">
          <ac:chgData name="Duong Van" userId="7cb7d1ce0a05e87b" providerId="LiveId" clId="{CF990210-0BA8-41DE-825D-BDF94FBD8F15}" dt="2024-12-10T05:46:39.683" v="3219"/>
          <ac:spMkLst>
            <pc:docMk/>
            <pc:sldMk cId="0" sldId="264"/>
            <ac:spMk id="60" creationId="{61295A2E-90DA-2860-46EC-5962C5FF0581}"/>
          </ac:spMkLst>
        </pc:spChg>
        <pc:spChg chg="add del mod">
          <ac:chgData name="Duong Van" userId="7cb7d1ce0a05e87b" providerId="LiveId" clId="{CF990210-0BA8-41DE-825D-BDF94FBD8F15}" dt="2024-12-10T05:50:38.060" v="3295"/>
          <ac:spMkLst>
            <pc:docMk/>
            <pc:sldMk cId="0" sldId="264"/>
            <ac:spMk id="61" creationId="{CAB75F07-DE3F-6BD5-8978-BB3370D86DFE}"/>
          </ac:spMkLst>
        </pc:spChg>
        <pc:spChg chg="mod">
          <ac:chgData name="Duong Van" userId="7cb7d1ce0a05e87b" providerId="LiveId" clId="{CF990210-0BA8-41DE-825D-BDF94FBD8F15}" dt="2024-12-10T05:53:13.682" v="3337"/>
          <ac:spMkLst>
            <pc:docMk/>
            <pc:sldMk cId="0" sldId="264"/>
            <ac:spMk id="719" creationId="{00000000-0000-0000-0000-000000000000}"/>
          </ac:spMkLst>
        </pc:spChg>
        <pc:spChg chg="mod">
          <ac:chgData name="Duong Van" userId="7cb7d1ce0a05e87b" providerId="LiveId" clId="{CF990210-0BA8-41DE-825D-BDF94FBD8F15}" dt="2024-12-10T05:53:13.682" v="3337"/>
          <ac:spMkLst>
            <pc:docMk/>
            <pc:sldMk cId="0" sldId="264"/>
            <ac:spMk id="720" creationId="{00000000-0000-0000-0000-000000000000}"/>
          </ac:spMkLst>
        </pc:spChg>
        <pc:spChg chg="mod">
          <ac:chgData name="Duong Van" userId="7cb7d1ce0a05e87b" providerId="LiveId" clId="{CF990210-0BA8-41DE-825D-BDF94FBD8F15}" dt="2024-12-10T05:53:31.022" v="3348"/>
          <ac:spMkLst>
            <pc:docMk/>
            <pc:sldMk cId="0" sldId="264"/>
            <ac:spMk id="723" creationId="{00000000-0000-0000-0000-000000000000}"/>
          </ac:spMkLst>
        </pc:spChg>
        <pc:spChg chg="mod">
          <ac:chgData name="Duong Van" userId="7cb7d1ce0a05e87b" providerId="LiveId" clId="{CF990210-0BA8-41DE-825D-BDF94FBD8F15}" dt="2024-12-10T05:53:31.022" v="3348"/>
          <ac:spMkLst>
            <pc:docMk/>
            <pc:sldMk cId="0" sldId="264"/>
            <ac:spMk id="724" creationId="{00000000-0000-0000-0000-000000000000}"/>
          </ac:spMkLst>
        </pc:spChg>
        <pc:spChg chg="mod">
          <ac:chgData name="Duong Van" userId="7cb7d1ce0a05e87b" providerId="LiveId" clId="{CF990210-0BA8-41DE-825D-BDF94FBD8F15}" dt="2024-12-10T05:46:36.587" v="3217" actId="14100"/>
          <ac:spMkLst>
            <pc:docMk/>
            <pc:sldMk cId="0" sldId="264"/>
            <ac:spMk id="728" creationId="{00000000-0000-0000-0000-000000000000}"/>
          </ac:spMkLst>
        </pc:spChg>
        <pc:spChg chg="del">
          <ac:chgData name="Duong Van" userId="7cb7d1ce0a05e87b" providerId="LiveId" clId="{CF990210-0BA8-41DE-825D-BDF94FBD8F15}" dt="2024-12-10T05:40:47.310" v="3075" actId="478"/>
          <ac:spMkLst>
            <pc:docMk/>
            <pc:sldMk cId="0" sldId="264"/>
            <ac:spMk id="732" creationId="{C2056648-89F8-F8BF-FD38-29BC44133FCE}"/>
          </ac:spMkLst>
        </pc:spChg>
        <pc:spChg chg="mod">
          <ac:chgData name="Duong Van" userId="7cb7d1ce0a05e87b" providerId="LiveId" clId="{CF990210-0BA8-41DE-825D-BDF94FBD8F15}" dt="2024-12-10T08:30:40.751" v="4628" actId="20577"/>
          <ac:spMkLst>
            <pc:docMk/>
            <pc:sldMk cId="0" sldId="264"/>
            <ac:spMk id="734" creationId="{00000000-0000-0000-0000-000000000000}"/>
          </ac:spMkLst>
        </pc:spChg>
        <pc:spChg chg="del">
          <ac:chgData name="Duong Van" userId="7cb7d1ce0a05e87b" providerId="LiveId" clId="{CF990210-0BA8-41DE-825D-BDF94FBD8F15}" dt="2024-12-10T05:42:19.967" v="3112" actId="478"/>
          <ac:spMkLst>
            <pc:docMk/>
            <pc:sldMk cId="0" sldId="264"/>
            <ac:spMk id="740" creationId="{00000000-0000-0000-0000-000000000000}"/>
          </ac:spMkLst>
        </pc:spChg>
        <pc:spChg chg="del">
          <ac:chgData name="Duong Van" userId="7cb7d1ce0a05e87b" providerId="LiveId" clId="{CF990210-0BA8-41DE-825D-BDF94FBD8F15}" dt="2024-12-10T05:42:19.967" v="3112" actId="478"/>
          <ac:spMkLst>
            <pc:docMk/>
            <pc:sldMk cId="0" sldId="264"/>
            <ac:spMk id="741" creationId="{00000000-0000-0000-0000-000000000000}"/>
          </ac:spMkLst>
        </pc:spChg>
        <pc:spChg chg="del">
          <ac:chgData name="Duong Van" userId="7cb7d1ce0a05e87b" providerId="LiveId" clId="{CF990210-0BA8-41DE-825D-BDF94FBD8F15}" dt="2024-12-10T05:42:15.412" v="3109" actId="478"/>
          <ac:spMkLst>
            <pc:docMk/>
            <pc:sldMk cId="0" sldId="264"/>
            <ac:spMk id="743" creationId="{00000000-0000-0000-0000-000000000000}"/>
          </ac:spMkLst>
        </pc:spChg>
        <pc:spChg chg="del">
          <ac:chgData name="Duong Van" userId="7cb7d1ce0a05e87b" providerId="LiveId" clId="{CF990210-0BA8-41DE-825D-BDF94FBD8F15}" dt="2024-12-10T05:42:15.412" v="3109" actId="478"/>
          <ac:spMkLst>
            <pc:docMk/>
            <pc:sldMk cId="0" sldId="264"/>
            <ac:spMk id="744" creationId="{00000000-0000-0000-0000-000000000000}"/>
          </ac:spMkLst>
        </pc:spChg>
        <pc:spChg chg="del">
          <ac:chgData name="Duong Van" userId="7cb7d1ce0a05e87b" providerId="LiveId" clId="{CF990210-0BA8-41DE-825D-BDF94FBD8F15}" dt="2024-12-10T05:42:25.685" v="3113" actId="478"/>
          <ac:spMkLst>
            <pc:docMk/>
            <pc:sldMk cId="0" sldId="264"/>
            <ac:spMk id="746" creationId="{00000000-0000-0000-0000-000000000000}"/>
          </ac:spMkLst>
        </pc:spChg>
        <pc:spChg chg="del">
          <ac:chgData name="Duong Van" userId="7cb7d1ce0a05e87b" providerId="LiveId" clId="{CF990210-0BA8-41DE-825D-BDF94FBD8F15}" dt="2024-12-10T05:42:25.685" v="3113" actId="478"/>
          <ac:spMkLst>
            <pc:docMk/>
            <pc:sldMk cId="0" sldId="264"/>
            <ac:spMk id="747" creationId="{00000000-0000-0000-0000-000000000000}"/>
          </ac:spMkLst>
        </pc:spChg>
        <pc:spChg chg="add del">
          <ac:chgData name="Duong Van" userId="7cb7d1ce0a05e87b" providerId="LiveId" clId="{CF990210-0BA8-41DE-825D-BDF94FBD8F15}" dt="2024-12-10T05:40:11.971" v="3072" actId="478"/>
          <ac:spMkLst>
            <pc:docMk/>
            <pc:sldMk cId="0" sldId="264"/>
            <ac:spMk id="749" creationId="{00000000-0000-0000-0000-000000000000}"/>
          </ac:spMkLst>
        </pc:spChg>
        <pc:spChg chg="add del mod">
          <ac:chgData name="Duong Van" userId="7cb7d1ce0a05e87b" providerId="LiveId" clId="{CF990210-0BA8-41DE-825D-BDF94FBD8F15}" dt="2024-12-10T05:40:11.971" v="3072" actId="478"/>
          <ac:spMkLst>
            <pc:docMk/>
            <pc:sldMk cId="0" sldId="264"/>
            <ac:spMk id="750" creationId="{00000000-0000-0000-0000-000000000000}"/>
          </ac:spMkLst>
        </pc:spChg>
        <pc:spChg chg="add del mod">
          <ac:chgData name="Duong Van" userId="7cb7d1ce0a05e87b" providerId="LiveId" clId="{CF990210-0BA8-41DE-825D-BDF94FBD8F15}" dt="2024-12-10T05:40:11.971" v="3072" actId="478"/>
          <ac:spMkLst>
            <pc:docMk/>
            <pc:sldMk cId="0" sldId="264"/>
            <ac:spMk id="751" creationId="{00000000-0000-0000-0000-000000000000}"/>
          </ac:spMkLst>
        </pc:spChg>
        <pc:spChg chg="del">
          <ac:chgData name="Duong Van" userId="7cb7d1ce0a05e87b" providerId="LiveId" clId="{CF990210-0BA8-41DE-825D-BDF94FBD8F15}" dt="2024-12-10T05:50:39.581" v="3296" actId="478"/>
          <ac:spMkLst>
            <pc:docMk/>
            <pc:sldMk cId="0" sldId="264"/>
            <ac:spMk id="752" creationId="{00000000-0000-0000-0000-000000000000}"/>
          </ac:spMkLst>
        </pc:spChg>
        <pc:spChg chg="del">
          <ac:chgData name="Duong Van" userId="7cb7d1ce0a05e87b" providerId="LiveId" clId="{CF990210-0BA8-41DE-825D-BDF94FBD8F15}" dt="2024-12-10T05:50:39.581" v="3296" actId="478"/>
          <ac:spMkLst>
            <pc:docMk/>
            <pc:sldMk cId="0" sldId="264"/>
            <ac:spMk id="753" creationId="{00000000-0000-0000-0000-000000000000}"/>
          </ac:spMkLst>
        </pc:spChg>
        <pc:grpChg chg="mod">
          <ac:chgData name="Duong Van" userId="7cb7d1ce0a05e87b" providerId="LiveId" clId="{CF990210-0BA8-41DE-825D-BDF94FBD8F15}" dt="2024-12-10T05:54:52.825" v="3364" actId="14100"/>
          <ac:grpSpMkLst>
            <pc:docMk/>
            <pc:sldMk cId="0" sldId="264"/>
            <ac:grpSpMk id="22" creationId="{FA31D91F-4033-D8B9-AF58-D1BD7269E5D6}"/>
          </ac:grpSpMkLst>
        </pc:grpChg>
        <pc:grpChg chg="mod">
          <ac:chgData name="Duong Van" userId="7cb7d1ce0a05e87b" providerId="LiveId" clId="{CF990210-0BA8-41DE-825D-BDF94FBD8F15}" dt="2024-12-10T05:51:25.550" v="3308" actId="14100"/>
          <ac:grpSpMkLst>
            <pc:docMk/>
            <pc:sldMk cId="0" sldId="264"/>
            <ac:grpSpMk id="24" creationId="{7085EE0B-A63F-3B12-326B-B5D2FA38EF34}"/>
          </ac:grpSpMkLst>
        </pc:grpChg>
        <pc:grpChg chg="mod">
          <ac:chgData name="Duong Van" userId="7cb7d1ce0a05e87b" providerId="LiveId" clId="{CF990210-0BA8-41DE-825D-BDF94FBD8F15}" dt="2024-12-10T05:43:32.188" v="3137" actId="14100"/>
          <ac:grpSpMkLst>
            <pc:docMk/>
            <pc:sldMk cId="0" sldId="264"/>
            <ac:grpSpMk id="25" creationId="{46998226-9E4D-582A-7478-CC5422095A15}"/>
          </ac:grpSpMkLst>
        </pc:grpChg>
        <pc:grpChg chg="mod">
          <ac:chgData name="Duong Van" userId="7cb7d1ce0a05e87b" providerId="LiveId" clId="{CF990210-0BA8-41DE-825D-BDF94FBD8F15}" dt="2024-12-10T05:54:49.676" v="3363" actId="14100"/>
          <ac:grpSpMkLst>
            <pc:docMk/>
            <pc:sldMk cId="0" sldId="264"/>
            <ac:grpSpMk id="26" creationId="{3A02717B-D9C1-132F-5E49-FBFA3023C418}"/>
          </ac:grpSpMkLst>
        </pc:grpChg>
        <pc:grpChg chg="del">
          <ac:chgData name="Duong Van" userId="7cb7d1ce0a05e87b" providerId="LiveId" clId="{CF990210-0BA8-41DE-825D-BDF94FBD8F15}" dt="2024-12-10T05:40:49.299" v="3076" actId="478"/>
          <ac:grpSpMkLst>
            <pc:docMk/>
            <pc:sldMk cId="0" sldId="264"/>
            <ac:grpSpMk id="27" creationId="{D9AB3B90-6FB0-C088-A228-A47DDE8A62F8}"/>
          </ac:grpSpMkLst>
        </pc:grpChg>
        <pc:grpChg chg="mod">
          <ac:chgData name="Duong Van" userId="7cb7d1ce0a05e87b" providerId="LiveId" clId="{CF990210-0BA8-41DE-825D-BDF94FBD8F15}" dt="2024-12-10T05:53:13.682" v="3337"/>
          <ac:grpSpMkLst>
            <pc:docMk/>
            <pc:sldMk cId="0" sldId="264"/>
            <ac:grpSpMk id="718" creationId="{00000000-0000-0000-0000-000000000000}"/>
          </ac:grpSpMkLst>
        </pc:grpChg>
        <pc:grpChg chg="mod">
          <ac:chgData name="Duong Van" userId="7cb7d1ce0a05e87b" providerId="LiveId" clId="{CF990210-0BA8-41DE-825D-BDF94FBD8F15}" dt="2024-12-10T05:53:31.022" v="3348"/>
          <ac:grpSpMkLst>
            <pc:docMk/>
            <pc:sldMk cId="0" sldId="264"/>
            <ac:grpSpMk id="722" creationId="{00000000-0000-0000-0000-000000000000}"/>
          </ac:grpSpMkLst>
        </pc:grpChg>
        <pc:grpChg chg="del">
          <ac:chgData name="Duong Van" userId="7cb7d1ce0a05e87b" providerId="LiveId" clId="{CF990210-0BA8-41DE-825D-BDF94FBD8F15}" dt="2024-12-10T05:42:19.967" v="3112" actId="478"/>
          <ac:grpSpMkLst>
            <pc:docMk/>
            <pc:sldMk cId="0" sldId="264"/>
            <ac:grpSpMk id="739" creationId="{00000000-0000-0000-0000-000000000000}"/>
          </ac:grpSpMkLst>
        </pc:grpChg>
        <pc:grpChg chg="del">
          <ac:chgData name="Duong Van" userId="7cb7d1ce0a05e87b" providerId="LiveId" clId="{CF990210-0BA8-41DE-825D-BDF94FBD8F15}" dt="2024-12-10T05:42:15.412" v="3109" actId="478"/>
          <ac:grpSpMkLst>
            <pc:docMk/>
            <pc:sldMk cId="0" sldId="264"/>
            <ac:grpSpMk id="742" creationId="{00000000-0000-0000-0000-000000000000}"/>
          </ac:grpSpMkLst>
        </pc:grpChg>
        <pc:grpChg chg="del">
          <ac:chgData name="Duong Van" userId="7cb7d1ce0a05e87b" providerId="LiveId" clId="{CF990210-0BA8-41DE-825D-BDF94FBD8F15}" dt="2024-12-10T05:42:25.685" v="3113" actId="478"/>
          <ac:grpSpMkLst>
            <pc:docMk/>
            <pc:sldMk cId="0" sldId="264"/>
            <ac:grpSpMk id="745" creationId="{00000000-0000-0000-0000-000000000000}"/>
          </ac:grpSpMkLst>
        </pc:grpChg>
        <pc:grpChg chg="add del">
          <ac:chgData name="Duong Van" userId="7cb7d1ce0a05e87b" providerId="LiveId" clId="{CF990210-0BA8-41DE-825D-BDF94FBD8F15}" dt="2024-12-10T05:40:11.971" v="3072" actId="478"/>
          <ac:grpSpMkLst>
            <pc:docMk/>
            <pc:sldMk cId="0" sldId="264"/>
            <ac:grpSpMk id="748" creationId="{00000000-0000-0000-0000-000000000000}"/>
          </ac:grpSpMkLst>
        </pc:grpChg>
        <pc:picChg chg="add mod">
          <ac:chgData name="Duong Van" userId="7cb7d1ce0a05e87b" providerId="LiveId" clId="{CF990210-0BA8-41DE-825D-BDF94FBD8F15}" dt="2024-12-10T06:42:08.794" v="4217" actId="1076"/>
          <ac:picMkLst>
            <pc:docMk/>
            <pc:sldMk cId="0" sldId="264"/>
            <ac:picMk id="62" creationId="{9EB3B655-3685-F71A-AE0E-4FB7F5759AAD}"/>
          </ac:picMkLst>
        </pc:picChg>
        <pc:cxnChg chg="mod">
          <ac:chgData name="Duong Van" userId="7cb7d1ce0a05e87b" providerId="LiveId" clId="{CF990210-0BA8-41DE-825D-BDF94FBD8F15}" dt="2024-12-10T05:53:13.682" v="3337"/>
          <ac:cxnSpMkLst>
            <pc:docMk/>
            <pc:sldMk cId="0" sldId="264"/>
            <ac:cxnSpMk id="721" creationId="{00000000-0000-0000-0000-000000000000}"/>
          </ac:cxnSpMkLst>
        </pc:cxnChg>
        <pc:cxnChg chg="mod">
          <ac:chgData name="Duong Van" userId="7cb7d1ce0a05e87b" providerId="LiveId" clId="{CF990210-0BA8-41DE-825D-BDF94FBD8F15}" dt="2024-12-10T05:53:31.022" v="3348"/>
          <ac:cxnSpMkLst>
            <pc:docMk/>
            <pc:sldMk cId="0" sldId="264"/>
            <ac:cxnSpMk id="725" creationId="{00000000-0000-0000-0000-000000000000}"/>
          </ac:cxnSpMkLst>
        </pc:cxnChg>
        <pc:cxnChg chg="mod">
          <ac:chgData name="Duong Van" userId="7cb7d1ce0a05e87b" providerId="LiveId" clId="{CF990210-0BA8-41DE-825D-BDF94FBD8F15}" dt="2024-12-10T05:56:58.754" v="3419" actId="1036"/>
          <ac:cxnSpMkLst>
            <pc:docMk/>
            <pc:sldMk cId="0" sldId="264"/>
            <ac:cxnSpMk id="729" creationId="{00000000-0000-0000-0000-000000000000}"/>
          </ac:cxnSpMkLst>
        </pc:cxnChg>
      </pc:sldChg>
      <pc:sldChg chg="del mod ord modShow">
        <pc:chgData name="Duong Van" userId="7cb7d1ce0a05e87b" providerId="LiveId" clId="{CF990210-0BA8-41DE-825D-BDF94FBD8F15}" dt="2024-12-10T07:08:21.106" v="4378" actId="47"/>
        <pc:sldMkLst>
          <pc:docMk/>
          <pc:sldMk cId="0" sldId="265"/>
        </pc:sldMkLst>
      </pc:sldChg>
      <pc:sldChg chg="del">
        <pc:chgData name="Duong Van" userId="7cb7d1ce0a05e87b" providerId="LiveId" clId="{CF990210-0BA8-41DE-825D-BDF94FBD8F15}" dt="2024-12-10T07:08:21.106" v="4378" actId="47"/>
        <pc:sldMkLst>
          <pc:docMk/>
          <pc:sldMk cId="0" sldId="266"/>
        </pc:sldMkLst>
      </pc:sldChg>
      <pc:sldChg chg="del">
        <pc:chgData name="Duong Van" userId="7cb7d1ce0a05e87b" providerId="LiveId" clId="{CF990210-0BA8-41DE-825D-BDF94FBD8F15}" dt="2024-12-10T07:08:21.106" v="4378" actId="47"/>
        <pc:sldMkLst>
          <pc:docMk/>
          <pc:sldMk cId="0" sldId="267"/>
        </pc:sldMkLst>
      </pc:sldChg>
      <pc:sldChg chg="del">
        <pc:chgData name="Duong Van" userId="7cb7d1ce0a05e87b" providerId="LiveId" clId="{CF990210-0BA8-41DE-825D-BDF94FBD8F15}" dt="2024-12-10T07:08:21.106" v="4378" actId="47"/>
        <pc:sldMkLst>
          <pc:docMk/>
          <pc:sldMk cId="0" sldId="268"/>
        </pc:sldMkLst>
      </pc:sldChg>
      <pc:sldChg chg="del">
        <pc:chgData name="Duong Van" userId="7cb7d1ce0a05e87b" providerId="LiveId" clId="{CF990210-0BA8-41DE-825D-BDF94FBD8F15}" dt="2024-12-10T07:08:21.106" v="4378" actId="47"/>
        <pc:sldMkLst>
          <pc:docMk/>
          <pc:sldMk cId="0" sldId="269"/>
        </pc:sldMkLst>
      </pc:sldChg>
      <pc:sldChg chg="addSp delSp modSp del mod ord addAnim delAnim modAnim">
        <pc:chgData name="Duong Van" userId="7cb7d1ce0a05e87b" providerId="LiveId" clId="{CF990210-0BA8-41DE-825D-BDF94FBD8F15}" dt="2024-12-10T03:56:37.550" v="1888" actId="47"/>
        <pc:sldMkLst>
          <pc:docMk/>
          <pc:sldMk cId="0" sldId="270"/>
        </pc:sldMkLst>
        <pc:spChg chg="mod">
          <ac:chgData name="Duong Van" userId="7cb7d1ce0a05e87b" providerId="LiveId" clId="{CF990210-0BA8-41DE-825D-BDF94FBD8F15}" dt="2024-12-10T03:45:51.628" v="1824" actId="164"/>
          <ac:spMkLst>
            <pc:docMk/>
            <pc:sldMk cId="0" sldId="270"/>
            <ac:spMk id="14" creationId="{111604C3-9C9D-FF6C-E82C-6D497F281408}"/>
          </ac:spMkLst>
        </pc:spChg>
        <pc:spChg chg="mod">
          <ac:chgData name="Duong Van" userId="7cb7d1ce0a05e87b" providerId="LiveId" clId="{CF990210-0BA8-41DE-825D-BDF94FBD8F15}" dt="2024-12-10T03:45:51.628" v="1824" actId="164"/>
          <ac:spMkLst>
            <pc:docMk/>
            <pc:sldMk cId="0" sldId="270"/>
            <ac:spMk id="15" creationId="{49E1D39D-8B08-3529-043B-2CF5A9139D49}"/>
          </ac:spMkLst>
        </pc:spChg>
        <pc:spChg chg="mod">
          <ac:chgData name="Duong Van" userId="7cb7d1ce0a05e87b" providerId="LiveId" clId="{CF990210-0BA8-41DE-825D-BDF94FBD8F15}" dt="2024-12-10T03:45:51.628" v="1824" actId="164"/>
          <ac:spMkLst>
            <pc:docMk/>
            <pc:sldMk cId="0" sldId="270"/>
            <ac:spMk id="16" creationId="{ED79CB10-CB41-241E-5A23-9096D0CD5A2C}"/>
          </ac:spMkLst>
        </pc:spChg>
        <pc:spChg chg="mod">
          <ac:chgData name="Duong Van" userId="7cb7d1ce0a05e87b" providerId="LiveId" clId="{CF990210-0BA8-41DE-825D-BDF94FBD8F15}" dt="2024-12-10T03:45:51.628" v="1824" actId="164"/>
          <ac:spMkLst>
            <pc:docMk/>
            <pc:sldMk cId="0" sldId="270"/>
            <ac:spMk id="17" creationId="{87E69212-2718-6145-8054-4E35B66C5F92}"/>
          </ac:spMkLst>
        </pc:spChg>
        <pc:spChg chg="mod">
          <ac:chgData name="Duong Van" userId="7cb7d1ce0a05e87b" providerId="LiveId" clId="{CF990210-0BA8-41DE-825D-BDF94FBD8F15}" dt="2024-12-10T03:45:51.628" v="1824" actId="164"/>
          <ac:spMkLst>
            <pc:docMk/>
            <pc:sldMk cId="0" sldId="270"/>
            <ac:spMk id="18" creationId="{3265D550-5D76-1956-C0A8-6E23E391BF1C}"/>
          </ac:spMkLst>
        </pc:spChg>
        <pc:spChg chg="mod">
          <ac:chgData name="Duong Van" userId="7cb7d1ce0a05e87b" providerId="LiveId" clId="{CF990210-0BA8-41DE-825D-BDF94FBD8F15}" dt="2024-12-10T03:45:51.628" v="1824" actId="164"/>
          <ac:spMkLst>
            <pc:docMk/>
            <pc:sldMk cId="0" sldId="270"/>
            <ac:spMk id="19" creationId="{A544870D-DDA5-81C2-5BA7-6A4EB708AE59}"/>
          </ac:spMkLst>
        </pc:spChg>
        <pc:spChg chg="add del mod topLvl">
          <ac:chgData name="Duong Van" userId="7cb7d1ce0a05e87b" providerId="LiveId" clId="{CF990210-0BA8-41DE-825D-BDF94FBD8F15}" dt="2024-12-10T03:40:19.616" v="1782" actId="478"/>
          <ac:spMkLst>
            <pc:docMk/>
            <pc:sldMk cId="0" sldId="270"/>
            <ac:spMk id="22" creationId="{A7DD6476-A781-803F-53B3-2867F1FB8CD4}"/>
          </ac:spMkLst>
        </pc:spChg>
        <pc:spChg chg="add del mod topLvl">
          <ac:chgData name="Duong Van" userId="7cb7d1ce0a05e87b" providerId="LiveId" clId="{CF990210-0BA8-41DE-825D-BDF94FBD8F15}" dt="2024-12-10T03:40:42.003" v="1787" actId="478"/>
          <ac:spMkLst>
            <pc:docMk/>
            <pc:sldMk cId="0" sldId="270"/>
            <ac:spMk id="23" creationId="{BFF40CD0-86F4-0FCD-62B7-9F47F92E7835}"/>
          </ac:spMkLst>
        </pc:spChg>
        <pc:spChg chg="mod">
          <ac:chgData name="Duong Van" userId="7cb7d1ce0a05e87b" providerId="LiveId" clId="{CF990210-0BA8-41DE-825D-BDF94FBD8F15}" dt="2024-12-10T03:45:51.628" v="1824" actId="164"/>
          <ac:spMkLst>
            <pc:docMk/>
            <pc:sldMk cId="0" sldId="270"/>
            <ac:spMk id="24" creationId="{B82925E2-8A97-44E8-269A-1ED49C239415}"/>
          </ac:spMkLst>
        </pc:spChg>
        <pc:spChg chg="mod">
          <ac:chgData name="Duong Van" userId="7cb7d1ce0a05e87b" providerId="LiveId" clId="{CF990210-0BA8-41DE-825D-BDF94FBD8F15}" dt="2024-12-10T03:45:51.628" v="1824" actId="164"/>
          <ac:spMkLst>
            <pc:docMk/>
            <pc:sldMk cId="0" sldId="270"/>
            <ac:spMk id="26" creationId="{7D3285F2-C715-CE7E-10AF-E3A3C489D162}"/>
          </ac:spMkLst>
        </pc:spChg>
        <pc:spChg chg="mod">
          <ac:chgData name="Duong Van" userId="7cb7d1ce0a05e87b" providerId="LiveId" clId="{CF990210-0BA8-41DE-825D-BDF94FBD8F15}" dt="2024-12-10T03:36:43.111" v="1772" actId="1076"/>
          <ac:spMkLst>
            <pc:docMk/>
            <pc:sldMk cId="0" sldId="270"/>
            <ac:spMk id="27" creationId="{A9DB462E-EB16-0F3B-8428-0107550A8A0D}"/>
          </ac:spMkLst>
        </pc:spChg>
        <pc:spChg chg="mod">
          <ac:chgData name="Duong Van" userId="7cb7d1ce0a05e87b" providerId="LiveId" clId="{CF990210-0BA8-41DE-825D-BDF94FBD8F15}" dt="2024-12-10T03:36:03.543" v="1759" actId="1076"/>
          <ac:spMkLst>
            <pc:docMk/>
            <pc:sldMk cId="0" sldId="270"/>
            <ac:spMk id="28" creationId="{3F490D6F-7819-D013-9D4A-427E943D06D6}"/>
          </ac:spMkLst>
        </pc:spChg>
        <pc:spChg chg="mod">
          <ac:chgData name="Duong Van" userId="7cb7d1ce0a05e87b" providerId="LiveId" clId="{CF990210-0BA8-41DE-825D-BDF94FBD8F15}" dt="2024-12-10T03:45:51.628" v="1824" actId="164"/>
          <ac:spMkLst>
            <pc:docMk/>
            <pc:sldMk cId="0" sldId="270"/>
            <ac:spMk id="38" creationId="{CF057C1C-F0E7-4687-FEAE-2E5E443BDC8E}"/>
          </ac:spMkLst>
        </pc:spChg>
        <pc:spChg chg="mod">
          <ac:chgData name="Duong Van" userId="7cb7d1ce0a05e87b" providerId="LiveId" clId="{CF990210-0BA8-41DE-825D-BDF94FBD8F15}" dt="2024-12-10T03:40:34.879" v="1785"/>
          <ac:spMkLst>
            <pc:docMk/>
            <pc:sldMk cId="0" sldId="270"/>
            <ac:spMk id="41" creationId="{4107171E-0C52-1B8B-A5D5-4D5BC0B6AE8B}"/>
          </ac:spMkLst>
        </pc:spChg>
        <pc:spChg chg="mod">
          <ac:chgData name="Duong Van" userId="7cb7d1ce0a05e87b" providerId="LiveId" clId="{CF990210-0BA8-41DE-825D-BDF94FBD8F15}" dt="2024-12-10T03:40:34.879" v="1785"/>
          <ac:spMkLst>
            <pc:docMk/>
            <pc:sldMk cId="0" sldId="270"/>
            <ac:spMk id="42" creationId="{411B0B14-0C3A-C472-D932-6F963DDA8D82}"/>
          </ac:spMkLst>
        </pc:spChg>
        <pc:spChg chg="mod">
          <ac:chgData name="Duong Van" userId="7cb7d1ce0a05e87b" providerId="LiveId" clId="{CF990210-0BA8-41DE-825D-BDF94FBD8F15}" dt="2024-12-10T03:40:34.879" v="1785"/>
          <ac:spMkLst>
            <pc:docMk/>
            <pc:sldMk cId="0" sldId="270"/>
            <ac:spMk id="43" creationId="{3C252974-A1F3-3A00-9F90-39317B4F0096}"/>
          </ac:spMkLst>
        </pc:spChg>
        <pc:spChg chg="mod">
          <ac:chgData name="Duong Van" userId="7cb7d1ce0a05e87b" providerId="LiveId" clId="{CF990210-0BA8-41DE-825D-BDF94FBD8F15}" dt="2024-12-10T03:40:34.879" v="1785"/>
          <ac:spMkLst>
            <pc:docMk/>
            <pc:sldMk cId="0" sldId="270"/>
            <ac:spMk id="44" creationId="{DF6E6A9E-C755-90FB-D46C-D66EF72C3CDA}"/>
          </ac:spMkLst>
        </pc:spChg>
        <pc:spChg chg="mod">
          <ac:chgData name="Duong Van" userId="7cb7d1ce0a05e87b" providerId="LiveId" clId="{CF990210-0BA8-41DE-825D-BDF94FBD8F15}" dt="2024-12-10T03:40:34.879" v="1785"/>
          <ac:spMkLst>
            <pc:docMk/>
            <pc:sldMk cId="0" sldId="270"/>
            <ac:spMk id="45" creationId="{3630A2BB-AF98-E27F-ACDC-0344E4A86D07}"/>
          </ac:spMkLst>
        </pc:spChg>
        <pc:spChg chg="mod">
          <ac:chgData name="Duong Van" userId="7cb7d1ce0a05e87b" providerId="LiveId" clId="{CF990210-0BA8-41DE-825D-BDF94FBD8F15}" dt="2024-12-10T03:40:34.879" v="1785"/>
          <ac:spMkLst>
            <pc:docMk/>
            <pc:sldMk cId="0" sldId="270"/>
            <ac:spMk id="46" creationId="{3C602E94-A18A-619C-72DE-21341E48B684}"/>
          </ac:spMkLst>
        </pc:spChg>
        <pc:spChg chg="add del mod">
          <ac:chgData name="Duong Van" userId="7cb7d1ce0a05e87b" providerId="LiveId" clId="{CF990210-0BA8-41DE-825D-BDF94FBD8F15}" dt="2024-12-10T03:51:16.487" v="1825" actId="164"/>
          <ac:spMkLst>
            <pc:docMk/>
            <pc:sldMk cId="0" sldId="270"/>
            <ac:spMk id="47" creationId="{2E11AAC3-D390-2BCF-6695-BA9938405479}"/>
          </ac:spMkLst>
        </pc:spChg>
        <pc:spChg chg="mod">
          <ac:chgData name="Duong Van" userId="7cb7d1ce0a05e87b" providerId="LiveId" clId="{CF990210-0BA8-41DE-825D-BDF94FBD8F15}" dt="2024-12-10T03:52:37.142" v="1851" actId="1076"/>
          <ac:spMkLst>
            <pc:docMk/>
            <pc:sldMk cId="0" sldId="270"/>
            <ac:spMk id="56" creationId="{AFEED529-E593-4CEA-D316-847C0FD03969}"/>
          </ac:spMkLst>
        </pc:spChg>
        <pc:spChg chg="mod">
          <ac:chgData name="Duong Van" userId="7cb7d1ce0a05e87b" providerId="LiveId" clId="{CF990210-0BA8-41DE-825D-BDF94FBD8F15}" dt="2024-12-10T03:51:59.877" v="1828"/>
          <ac:spMkLst>
            <pc:docMk/>
            <pc:sldMk cId="0" sldId="270"/>
            <ac:spMk id="57" creationId="{86DB749E-9F0D-E4B3-9401-5A1BC974C1A7}"/>
          </ac:spMkLst>
        </pc:spChg>
        <pc:spChg chg="mod">
          <ac:chgData name="Duong Van" userId="7cb7d1ce0a05e87b" providerId="LiveId" clId="{CF990210-0BA8-41DE-825D-BDF94FBD8F15}" dt="2024-12-10T03:51:59.877" v="1828"/>
          <ac:spMkLst>
            <pc:docMk/>
            <pc:sldMk cId="0" sldId="270"/>
            <ac:spMk id="60" creationId="{D0A84B62-D2C5-0165-069F-B076147A7CA3}"/>
          </ac:spMkLst>
        </pc:spChg>
        <pc:spChg chg="mod">
          <ac:chgData name="Duong Van" userId="7cb7d1ce0a05e87b" providerId="LiveId" clId="{CF990210-0BA8-41DE-825D-BDF94FBD8F15}" dt="2024-12-10T03:51:59.877" v="1828"/>
          <ac:spMkLst>
            <pc:docMk/>
            <pc:sldMk cId="0" sldId="270"/>
            <ac:spMk id="62" creationId="{8E9459C5-CD3E-AC2D-B2A8-84D1C1BAAE49}"/>
          </ac:spMkLst>
        </pc:spChg>
        <pc:spChg chg="del">
          <ac:chgData name="Duong Van" userId="7cb7d1ce0a05e87b" providerId="LiveId" clId="{CF990210-0BA8-41DE-825D-BDF94FBD8F15}" dt="2024-12-10T03:35:28.826" v="1756" actId="478"/>
          <ac:spMkLst>
            <pc:docMk/>
            <pc:sldMk cId="0" sldId="270"/>
            <ac:spMk id="931" creationId="{00000000-0000-0000-0000-000000000000}"/>
          </ac:spMkLst>
        </pc:spChg>
        <pc:spChg chg="del">
          <ac:chgData name="Duong Van" userId="7cb7d1ce0a05e87b" providerId="LiveId" clId="{CF990210-0BA8-41DE-825D-BDF94FBD8F15}" dt="2024-12-10T03:35:28.826" v="1756" actId="478"/>
          <ac:spMkLst>
            <pc:docMk/>
            <pc:sldMk cId="0" sldId="270"/>
            <ac:spMk id="932" creationId="{00000000-0000-0000-0000-000000000000}"/>
          </ac:spMkLst>
        </pc:spChg>
        <pc:spChg chg="del">
          <ac:chgData name="Duong Van" userId="7cb7d1ce0a05e87b" providerId="LiveId" clId="{CF990210-0BA8-41DE-825D-BDF94FBD8F15}" dt="2024-12-10T03:35:28.826" v="1756" actId="478"/>
          <ac:spMkLst>
            <pc:docMk/>
            <pc:sldMk cId="0" sldId="270"/>
            <ac:spMk id="933" creationId="{00000000-0000-0000-0000-000000000000}"/>
          </ac:spMkLst>
        </pc:spChg>
        <pc:grpChg chg="del">
          <ac:chgData name="Duong Van" userId="7cb7d1ce0a05e87b" providerId="LiveId" clId="{CF990210-0BA8-41DE-825D-BDF94FBD8F15}" dt="2024-12-10T03:34:29.728" v="1705" actId="478"/>
          <ac:grpSpMkLst>
            <pc:docMk/>
            <pc:sldMk cId="0" sldId="270"/>
            <ac:grpSpMk id="2" creationId="{57B748C2-4CFF-6D12-19FE-55189D23A24C}"/>
          </ac:grpSpMkLst>
        </pc:grpChg>
        <pc:grpChg chg="mod">
          <ac:chgData name="Duong Van" userId="7cb7d1ce0a05e87b" providerId="LiveId" clId="{CF990210-0BA8-41DE-825D-BDF94FBD8F15}" dt="2024-12-10T03:45:51.628" v="1824" actId="164"/>
          <ac:grpSpMkLst>
            <pc:docMk/>
            <pc:sldMk cId="0" sldId="270"/>
            <ac:grpSpMk id="3" creationId="{84352D6F-103A-A66A-C9F0-30482FC7D4B4}"/>
          </ac:grpSpMkLst>
        </pc:grpChg>
        <pc:grpChg chg="add del mod">
          <ac:chgData name="Duong Van" userId="7cb7d1ce0a05e87b" providerId="LiveId" clId="{CF990210-0BA8-41DE-825D-BDF94FBD8F15}" dt="2024-12-10T03:40:42.003" v="1787" actId="478"/>
          <ac:grpSpMkLst>
            <pc:docMk/>
            <pc:sldMk cId="0" sldId="270"/>
            <ac:grpSpMk id="20" creationId="{7B83051A-4278-7415-3335-5CB4D34A2C27}"/>
          </ac:grpSpMkLst>
        </pc:grpChg>
        <pc:grpChg chg="mod topLvl">
          <ac:chgData name="Duong Van" userId="7cb7d1ce0a05e87b" providerId="LiveId" clId="{CF990210-0BA8-41DE-825D-BDF94FBD8F15}" dt="2024-12-10T03:51:16.487" v="1825" actId="164"/>
          <ac:grpSpMkLst>
            <pc:docMk/>
            <pc:sldMk cId="0" sldId="270"/>
            <ac:grpSpMk id="21" creationId="{554F9549-3441-FF5F-7840-534688C6F2DA}"/>
          </ac:grpSpMkLst>
        </pc:grpChg>
        <pc:grpChg chg="mod">
          <ac:chgData name="Duong Van" userId="7cb7d1ce0a05e87b" providerId="LiveId" clId="{CF990210-0BA8-41DE-825D-BDF94FBD8F15}" dt="2024-12-10T03:45:51.628" v="1824" actId="164"/>
          <ac:grpSpMkLst>
            <pc:docMk/>
            <pc:sldMk cId="0" sldId="270"/>
            <ac:grpSpMk id="25" creationId="{F97AC51C-9089-89E7-C440-42CB99ED8743}"/>
          </ac:grpSpMkLst>
        </pc:grpChg>
        <pc:grpChg chg="mod">
          <ac:chgData name="Duong Van" userId="7cb7d1ce0a05e87b" providerId="LiveId" clId="{CF990210-0BA8-41DE-825D-BDF94FBD8F15}" dt="2024-12-10T03:35:24.995" v="1755" actId="1076"/>
          <ac:grpSpMkLst>
            <pc:docMk/>
            <pc:sldMk cId="0" sldId="270"/>
            <ac:grpSpMk id="29" creationId="{5E384262-4227-A232-24C1-DC2541074C93}"/>
          </ac:grpSpMkLst>
        </pc:grpChg>
        <pc:grpChg chg="mod">
          <ac:chgData name="Duong Van" userId="7cb7d1ce0a05e87b" providerId="LiveId" clId="{CF990210-0BA8-41DE-825D-BDF94FBD8F15}" dt="2024-12-10T03:45:51.628" v="1824" actId="164"/>
          <ac:grpSpMkLst>
            <pc:docMk/>
            <pc:sldMk cId="0" sldId="270"/>
            <ac:grpSpMk id="30" creationId="{D41085EF-A31D-5980-67E5-9527CE6877DD}"/>
          </ac:grpSpMkLst>
        </pc:grpChg>
        <pc:grpChg chg="add del mod">
          <ac:chgData name="Duong Van" userId="7cb7d1ce0a05e87b" providerId="LiveId" clId="{CF990210-0BA8-41DE-825D-BDF94FBD8F15}" dt="2024-12-10T03:40:46.096" v="1789" actId="478"/>
          <ac:grpSpMkLst>
            <pc:docMk/>
            <pc:sldMk cId="0" sldId="270"/>
            <ac:grpSpMk id="40" creationId="{F92A2571-1F08-39FB-7A4F-629122DD30C3}"/>
          </ac:grpSpMkLst>
        </pc:grpChg>
        <pc:grpChg chg="add mod">
          <ac:chgData name="Duong Van" userId="7cb7d1ce0a05e87b" providerId="LiveId" clId="{CF990210-0BA8-41DE-825D-BDF94FBD8F15}" dt="2024-12-10T03:45:40.844" v="1821" actId="164"/>
          <ac:grpSpMkLst>
            <pc:docMk/>
            <pc:sldMk cId="0" sldId="270"/>
            <ac:grpSpMk id="48" creationId="{9A22DC05-C57F-5C9D-EABE-76F35F827E26}"/>
          </ac:grpSpMkLst>
        </pc:grpChg>
        <pc:grpChg chg="add mod">
          <ac:chgData name="Duong Van" userId="7cb7d1ce0a05e87b" providerId="LiveId" clId="{CF990210-0BA8-41DE-825D-BDF94FBD8F15}" dt="2024-12-10T03:45:51.628" v="1824" actId="164"/>
          <ac:grpSpMkLst>
            <pc:docMk/>
            <pc:sldMk cId="0" sldId="270"/>
            <ac:grpSpMk id="49" creationId="{4A3A25EA-F43B-009F-F6B1-0955CA5CE1C0}"/>
          </ac:grpSpMkLst>
        </pc:grpChg>
        <pc:grpChg chg="add mod">
          <ac:chgData name="Duong Van" userId="7cb7d1ce0a05e87b" providerId="LiveId" clId="{CF990210-0BA8-41DE-825D-BDF94FBD8F15}" dt="2024-12-10T03:51:16.487" v="1825" actId="164"/>
          <ac:grpSpMkLst>
            <pc:docMk/>
            <pc:sldMk cId="0" sldId="270"/>
            <ac:grpSpMk id="51" creationId="{E275D791-6F9A-B88A-D752-157EA9742B96}"/>
          </ac:grpSpMkLst>
        </pc:grpChg>
        <pc:grpChg chg="add mod">
          <ac:chgData name="Duong Van" userId="7cb7d1ce0a05e87b" providerId="LiveId" clId="{CF990210-0BA8-41DE-825D-BDF94FBD8F15}" dt="2024-12-10T03:52:07.523" v="1831" actId="1076"/>
          <ac:grpSpMkLst>
            <pc:docMk/>
            <pc:sldMk cId="0" sldId="270"/>
            <ac:grpSpMk id="54" creationId="{9A2B5C4B-4B9B-EDF6-0079-C9BFEF6BBA98}"/>
          </ac:grpSpMkLst>
        </pc:grpChg>
        <pc:grpChg chg="mod">
          <ac:chgData name="Duong Van" userId="7cb7d1ce0a05e87b" providerId="LiveId" clId="{CF990210-0BA8-41DE-825D-BDF94FBD8F15}" dt="2024-12-10T03:51:59.877" v="1828"/>
          <ac:grpSpMkLst>
            <pc:docMk/>
            <pc:sldMk cId="0" sldId="270"/>
            <ac:grpSpMk id="55" creationId="{A815671F-4D81-C7A4-3149-73A4486BA912}"/>
          </ac:grpSpMkLst>
        </pc:grpChg>
        <pc:grpChg chg="mod">
          <ac:chgData name="Duong Van" userId="7cb7d1ce0a05e87b" providerId="LiveId" clId="{CF990210-0BA8-41DE-825D-BDF94FBD8F15}" dt="2024-12-10T03:51:59.877" v="1828"/>
          <ac:grpSpMkLst>
            <pc:docMk/>
            <pc:sldMk cId="0" sldId="270"/>
            <ac:grpSpMk id="58" creationId="{9377C11E-DB68-1460-787E-D5BAE0CEC430}"/>
          </ac:grpSpMkLst>
        </pc:grpChg>
        <pc:grpChg chg="del">
          <ac:chgData name="Duong Van" userId="7cb7d1ce0a05e87b" providerId="LiveId" clId="{CF990210-0BA8-41DE-825D-BDF94FBD8F15}" dt="2024-12-10T03:34:29.728" v="1705" actId="478"/>
          <ac:grpSpMkLst>
            <pc:docMk/>
            <pc:sldMk cId="0" sldId="270"/>
            <ac:grpSpMk id="59" creationId="{04ED83E2-1A5C-B7E8-ABD9-82D001F508CC}"/>
          </ac:grpSpMkLst>
        </pc:grpChg>
        <pc:grpChg chg="mod">
          <ac:chgData name="Duong Van" userId="7cb7d1ce0a05e87b" providerId="LiveId" clId="{CF990210-0BA8-41DE-825D-BDF94FBD8F15}" dt="2024-12-10T03:51:59.877" v="1828"/>
          <ac:grpSpMkLst>
            <pc:docMk/>
            <pc:sldMk cId="0" sldId="270"/>
            <ac:grpSpMk id="61" creationId="{401147CD-BA89-D7F2-A4E7-B293A0E053D7}"/>
          </ac:grpSpMkLst>
        </pc:grpChg>
        <pc:grpChg chg="del">
          <ac:chgData name="Duong Van" userId="7cb7d1ce0a05e87b" providerId="LiveId" clId="{CF990210-0BA8-41DE-825D-BDF94FBD8F15}" dt="2024-12-10T03:35:02.173" v="1748" actId="478"/>
          <ac:grpSpMkLst>
            <pc:docMk/>
            <pc:sldMk cId="0" sldId="270"/>
            <ac:grpSpMk id="907" creationId="{00000000-0000-0000-0000-000000000000}"/>
          </ac:grpSpMkLst>
        </pc:grpChg>
        <pc:grpChg chg="del">
          <ac:chgData name="Duong Van" userId="7cb7d1ce0a05e87b" providerId="LiveId" clId="{CF990210-0BA8-41DE-825D-BDF94FBD8F15}" dt="2024-12-10T03:35:02.173" v="1748" actId="478"/>
          <ac:grpSpMkLst>
            <pc:docMk/>
            <pc:sldMk cId="0" sldId="270"/>
            <ac:grpSpMk id="910" creationId="{00000000-0000-0000-0000-000000000000}"/>
          </ac:grpSpMkLst>
        </pc:grpChg>
        <pc:grpChg chg="del">
          <ac:chgData name="Duong Van" userId="7cb7d1ce0a05e87b" providerId="LiveId" clId="{CF990210-0BA8-41DE-825D-BDF94FBD8F15}" dt="2024-12-10T03:35:02.173" v="1748" actId="478"/>
          <ac:grpSpMkLst>
            <pc:docMk/>
            <pc:sldMk cId="0" sldId="270"/>
            <ac:grpSpMk id="913" creationId="{00000000-0000-0000-0000-000000000000}"/>
          </ac:grpSpMkLst>
        </pc:grpChg>
        <pc:grpChg chg="del">
          <ac:chgData name="Duong Van" userId="7cb7d1ce0a05e87b" providerId="LiveId" clId="{CF990210-0BA8-41DE-825D-BDF94FBD8F15}" dt="2024-12-10T03:35:02.173" v="1748" actId="478"/>
          <ac:grpSpMkLst>
            <pc:docMk/>
            <pc:sldMk cId="0" sldId="270"/>
            <ac:grpSpMk id="934" creationId="{00000000-0000-0000-0000-000000000000}"/>
          </ac:grpSpMkLst>
        </pc:grpChg>
        <pc:picChg chg="add del mod modCrop">
          <ac:chgData name="Duong Van" userId="7cb7d1ce0a05e87b" providerId="LiveId" clId="{CF990210-0BA8-41DE-825D-BDF94FBD8F15}" dt="2024-12-10T03:54:17.299" v="1857" actId="478"/>
          <ac:picMkLst>
            <pc:docMk/>
            <pc:sldMk cId="0" sldId="270"/>
            <ac:picMk id="939" creationId="{4754B0CA-8CBA-C053-6AEA-B475E38541E4}"/>
          </ac:picMkLst>
        </pc:picChg>
        <pc:picChg chg="add mod">
          <ac:chgData name="Duong Van" userId="7cb7d1ce0a05e87b" providerId="LiveId" clId="{CF990210-0BA8-41DE-825D-BDF94FBD8F15}" dt="2024-12-10T03:54:58.234" v="1870" actId="1076"/>
          <ac:picMkLst>
            <pc:docMk/>
            <pc:sldMk cId="0" sldId="270"/>
            <ac:picMk id="941" creationId="{B4C18631-929A-F225-A7AD-C88BD3EEB8B1}"/>
          </ac:picMkLst>
        </pc:picChg>
        <pc:picChg chg="add mod modCrop">
          <ac:chgData name="Duong Van" userId="7cb7d1ce0a05e87b" providerId="LiveId" clId="{CF990210-0BA8-41DE-825D-BDF94FBD8F15}" dt="2024-12-10T03:54:55.605" v="1869" actId="14100"/>
          <ac:picMkLst>
            <pc:docMk/>
            <pc:sldMk cId="0" sldId="270"/>
            <ac:picMk id="942" creationId="{C3F65280-21F7-F0DE-CCB3-E727D67CA972}"/>
          </ac:picMkLst>
        </pc:picChg>
        <pc:cxnChg chg="mod">
          <ac:chgData name="Duong Van" userId="7cb7d1ce0a05e87b" providerId="LiveId" clId="{CF990210-0BA8-41DE-825D-BDF94FBD8F15}" dt="2024-12-10T03:45:51.628" v="1824" actId="164"/>
          <ac:cxnSpMkLst>
            <pc:docMk/>
            <pc:sldMk cId="0" sldId="270"/>
            <ac:cxnSpMk id="39" creationId="{335023CB-ECD5-315F-5174-F88366FB9F71}"/>
          </ac:cxnSpMkLst>
        </pc:cxnChg>
        <pc:cxnChg chg="mod">
          <ac:chgData name="Duong Van" userId="7cb7d1ce0a05e87b" providerId="LiveId" clId="{CF990210-0BA8-41DE-825D-BDF94FBD8F15}" dt="2024-12-10T03:45:51.628" v="1824" actId="164"/>
          <ac:cxnSpMkLst>
            <pc:docMk/>
            <pc:sldMk cId="0" sldId="270"/>
            <ac:cxnSpMk id="50" creationId="{ED9B6851-3E57-F119-88D5-918A5D742CF5}"/>
          </ac:cxnSpMkLst>
        </pc:cxnChg>
        <pc:cxnChg chg="mod">
          <ac:chgData name="Duong Van" userId="7cb7d1ce0a05e87b" providerId="LiveId" clId="{CF990210-0BA8-41DE-825D-BDF94FBD8F15}" dt="2024-12-10T03:45:51.628" v="1824" actId="164"/>
          <ac:cxnSpMkLst>
            <pc:docMk/>
            <pc:sldMk cId="0" sldId="270"/>
            <ac:cxnSpMk id="52" creationId="{87127FB8-4771-B99D-514D-6A11BBB7D8CE}"/>
          </ac:cxnSpMkLst>
        </pc:cxnChg>
        <pc:cxnChg chg="mod">
          <ac:chgData name="Duong Van" userId="7cb7d1ce0a05e87b" providerId="LiveId" clId="{CF990210-0BA8-41DE-825D-BDF94FBD8F15}" dt="2024-12-10T03:45:51.628" v="1824" actId="164"/>
          <ac:cxnSpMkLst>
            <pc:docMk/>
            <pc:sldMk cId="0" sldId="270"/>
            <ac:cxnSpMk id="53" creationId="{82503774-66A7-642F-8941-8B36C762EF84}"/>
          </ac:cxnSpMkLst>
        </pc:cxnChg>
        <pc:cxnChg chg="mod">
          <ac:chgData name="Duong Van" userId="7cb7d1ce0a05e87b" providerId="LiveId" clId="{CF990210-0BA8-41DE-825D-BDF94FBD8F15}" dt="2024-12-10T03:51:59.877" v="1828"/>
          <ac:cxnSpMkLst>
            <pc:docMk/>
            <pc:sldMk cId="0" sldId="270"/>
            <ac:cxnSpMk id="63" creationId="{AEAA766D-34C5-C6D3-72F6-02AC377B3F38}"/>
          </ac:cxnSpMkLst>
        </pc:cxnChg>
        <pc:cxnChg chg="mod">
          <ac:chgData name="Duong Van" userId="7cb7d1ce0a05e87b" providerId="LiveId" clId="{CF990210-0BA8-41DE-825D-BDF94FBD8F15}" dt="2024-12-10T03:51:59.877" v="1828"/>
          <ac:cxnSpMkLst>
            <pc:docMk/>
            <pc:sldMk cId="0" sldId="270"/>
            <ac:cxnSpMk id="896" creationId="{FD79D814-99B1-AC00-1B53-D5CD8E6BC7B2}"/>
          </ac:cxnSpMkLst>
        </pc:cxnChg>
        <pc:cxnChg chg="mod">
          <ac:chgData name="Duong Van" userId="7cb7d1ce0a05e87b" providerId="LiveId" clId="{CF990210-0BA8-41DE-825D-BDF94FBD8F15}" dt="2024-12-10T03:51:59.877" v="1828"/>
          <ac:cxnSpMkLst>
            <pc:docMk/>
            <pc:sldMk cId="0" sldId="270"/>
            <ac:cxnSpMk id="937" creationId="{5ABB0C7C-11CD-D5EF-F199-A929F30A66A6}"/>
          </ac:cxnSpMkLst>
        </pc:cxnChg>
        <pc:cxnChg chg="mod">
          <ac:chgData name="Duong Van" userId="7cb7d1ce0a05e87b" providerId="LiveId" clId="{CF990210-0BA8-41DE-825D-BDF94FBD8F15}" dt="2024-12-10T03:51:59.877" v="1828"/>
          <ac:cxnSpMkLst>
            <pc:docMk/>
            <pc:sldMk cId="0" sldId="270"/>
            <ac:cxnSpMk id="938" creationId="{BA882BB3-38E3-8257-C665-51E3962FDB6F}"/>
          </ac:cxnSpMkLst>
        </pc:cxnChg>
      </pc:sldChg>
      <pc:sldChg chg="del">
        <pc:chgData name="Duong Van" userId="7cb7d1ce0a05e87b" providerId="LiveId" clId="{CF990210-0BA8-41DE-825D-BDF94FBD8F15}" dt="2024-12-10T07:08:21.106" v="4378" actId="47"/>
        <pc:sldMkLst>
          <pc:docMk/>
          <pc:sldMk cId="0" sldId="271"/>
        </pc:sldMkLst>
      </pc:sldChg>
      <pc:sldChg chg="del">
        <pc:chgData name="Duong Van" userId="7cb7d1ce0a05e87b" providerId="LiveId" clId="{CF990210-0BA8-41DE-825D-BDF94FBD8F15}" dt="2024-12-10T07:08:21.106" v="4378" actId="47"/>
        <pc:sldMkLst>
          <pc:docMk/>
          <pc:sldMk cId="0" sldId="272"/>
        </pc:sldMkLst>
      </pc:sldChg>
      <pc:sldChg chg="del">
        <pc:chgData name="Duong Van" userId="7cb7d1ce0a05e87b" providerId="LiveId" clId="{CF990210-0BA8-41DE-825D-BDF94FBD8F15}" dt="2024-12-10T07:08:21.106" v="4378" actId="47"/>
        <pc:sldMkLst>
          <pc:docMk/>
          <pc:sldMk cId="0" sldId="273"/>
        </pc:sldMkLst>
      </pc:sldChg>
      <pc:sldChg chg="del">
        <pc:chgData name="Duong Van" userId="7cb7d1ce0a05e87b" providerId="LiveId" clId="{CF990210-0BA8-41DE-825D-BDF94FBD8F15}" dt="2024-12-10T07:08:21.106" v="4378" actId="47"/>
        <pc:sldMkLst>
          <pc:docMk/>
          <pc:sldMk cId="0" sldId="274"/>
        </pc:sldMkLst>
      </pc:sldChg>
      <pc:sldChg chg="del">
        <pc:chgData name="Duong Van" userId="7cb7d1ce0a05e87b" providerId="LiveId" clId="{CF990210-0BA8-41DE-825D-BDF94FBD8F15}" dt="2024-12-10T07:08:21.106" v="4378" actId="47"/>
        <pc:sldMkLst>
          <pc:docMk/>
          <pc:sldMk cId="0" sldId="275"/>
        </pc:sldMkLst>
      </pc:sldChg>
      <pc:sldChg chg="del mod modShow">
        <pc:chgData name="Duong Van" userId="7cb7d1ce0a05e87b" providerId="LiveId" clId="{CF990210-0BA8-41DE-825D-BDF94FBD8F15}" dt="2024-12-10T07:08:21.106" v="4378" actId="47"/>
        <pc:sldMkLst>
          <pc:docMk/>
          <pc:sldMk cId="0" sldId="276"/>
        </pc:sldMkLst>
      </pc:sldChg>
      <pc:sldChg chg="del">
        <pc:chgData name="Duong Van" userId="7cb7d1ce0a05e87b" providerId="LiveId" clId="{CF990210-0BA8-41DE-825D-BDF94FBD8F15}" dt="2024-12-10T07:08:21.106" v="4378" actId="47"/>
        <pc:sldMkLst>
          <pc:docMk/>
          <pc:sldMk cId="0" sldId="277"/>
        </pc:sldMkLst>
      </pc:sldChg>
      <pc:sldChg chg="del">
        <pc:chgData name="Duong Van" userId="7cb7d1ce0a05e87b" providerId="LiveId" clId="{CF990210-0BA8-41DE-825D-BDF94FBD8F15}" dt="2024-12-10T07:08:21.106" v="4378" actId="47"/>
        <pc:sldMkLst>
          <pc:docMk/>
          <pc:sldMk cId="0" sldId="278"/>
        </pc:sldMkLst>
      </pc:sldChg>
      <pc:sldChg chg="addSp delSp modSp mod ord delAnim modAnim">
        <pc:chgData name="Duong Van" userId="7cb7d1ce0a05e87b" providerId="LiveId" clId="{CF990210-0BA8-41DE-825D-BDF94FBD8F15}" dt="2024-12-10T07:00:47.073" v="4377"/>
        <pc:sldMkLst>
          <pc:docMk/>
          <pc:sldMk cId="0" sldId="279"/>
        </pc:sldMkLst>
        <pc:spChg chg="del">
          <ac:chgData name="Duong Van" userId="7cb7d1ce0a05e87b" providerId="LiveId" clId="{CF990210-0BA8-41DE-825D-BDF94FBD8F15}" dt="2024-12-10T06:59:55.936" v="4370" actId="478"/>
          <ac:spMkLst>
            <pc:docMk/>
            <pc:sldMk cId="0" sldId="279"/>
            <ac:spMk id="24" creationId="{897589FF-67C9-8913-4A55-5B64D4B6D2E7}"/>
          </ac:spMkLst>
        </pc:spChg>
        <pc:spChg chg="add mod">
          <ac:chgData name="Duong Van" userId="7cb7d1ce0a05e87b" providerId="LiveId" clId="{CF990210-0BA8-41DE-825D-BDF94FBD8F15}" dt="2024-12-10T07:00:47.073" v="4377"/>
          <ac:spMkLst>
            <pc:docMk/>
            <pc:sldMk cId="0" sldId="279"/>
            <ac:spMk id="30" creationId="{7E26E047-0CAC-923F-18CE-428FEDFF0CE3}"/>
          </ac:spMkLst>
        </pc:spChg>
        <pc:spChg chg="del">
          <ac:chgData name="Duong Van" userId="7cb7d1ce0a05e87b" providerId="LiveId" clId="{CF990210-0BA8-41DE-825D-BDF94FBD8F15}" dt="2024-12-10T06:45:54.543" v="4244" actId="478"/>
          <ac:spMkLst>
            <pc:docMk/>
            <pc:sldMk cId="0" sldId="279"/>
            <ac:spMk id="1235" creationId="{00000000-0000-0000-0000-000000000000}"/>
          </ac:spMkLst>
        </pc:spChg>
        <pc:grpChg chg="del">
          <ac:chgData name="Duong Van" userId="7cb7d1ce0a05e87b" providerId="LiveId" clId="{CF990210-0BA8-41DE-825D-BDF94FBD8F15}" dt="2024-12-10T06:43:41.551" v="4222" actId="478"/>
          <ac:grpSpMkLst>
            <pc:docMk/>
            <pc:sldMk cId="0" sldId="279"/>
            <ac:grpSpMk id="13" creationId="{69D0513C-FF04-775E-8DA3-D4440E685D16}"/>
          </ac:grpSpMkLst>
        </pc:grpChg>
        <pc:grpChg chg="del">
          <ac:chgData name="Duong Van" userId="7cb7d1ce0a05e87b" providerId="LiveId" clId="{CF990210-0BA8-41DE-825D-BDF94FBD8F15}" dt="2024-12-10T06:43:41.551" v="4222" actId="478"/>
          <ac:grpSpMkLst>
            <pc:docMk/>
            <pc:sldMk cId="0" sldId="279"/>
            <ac:grpSpMk id="16" creationId="{EA4454E2-C337-9CF6-4790-0AF137436261}"/>
          </ac:grpSpMkLst>
        </pc:grpChg>
      </pc:sldChg>
      <pc:sldChg chg="del">
        <pc:chgData name="Duong Van" userId="7cb7d1ce0a05e87b" providerId="LiveId" clId="{CF990210-0BA8-41DE-825D-BDF94FBD8F15}" dt="2024-12-10T07:08:21.106" v="4378" actId="47"/>
        <pc:sldMkLst>
          <pc:docMk/>
          <pc:sldMk cId="0" sldId="280"/>
        </pc:sldMkLst>
      </pc:sldChg>
      <pc:sldChg chg="del">
        <pc:chgData name="Duong Van" userId="7cb7d1ce0a05e87b" providerId="LiveId" clId="{CF990210-0BA8-41DE-825D-BDF94FBD8F15}" dt="2024-12-10T07:08:21.106" v="4378" actId="47"/>
        <pc:sldMkLst>
          <pc:docMk/>
          <pc:sldMk cId="0" sldId="281"/>
        </pc:sldMkLst>
      </pc:sldChg>
      <pc:sldChg chg="del">
        <pc:chgData name="Duong Van" userId="7cb7d1ce0a05e87b" providerId="LiveId" clId="{CF990210-0BA8-41DE-825D-BDF94FBD8F15}" dt="2024-12-10T07:08:21.106" v="4378" actId="47"/>
        <pc:sldMkLst>
          <pc:docMk/>
          <pc:sldMk cId="0" sldId="282"/>
        </pc:sldMkLst>
      </pc:sldChg>
      <pc:sldChg chg="del">
        <pc:chgData name="Duong Van" userId="7cb7d1ce0a05e87b" providerId="LiveId" clId="{CF990210-0BA8-41DE-825D-BDF94FBD8F15}" dt="2024-12-10T07:08:21.106" v="4378" actId="47"/>
        <pc:sldMkLst>
          <pc:docMk/>
          <pc:sldMk cId="0" sldId="283"/>
        </pc:sldMkLst>
      </pc:sldChg>
      <pc:sldChg chg="del">
        <pc:chgData name="Duong Van" userId="7cb7d1ce0a05e87b" providerId="LiveId" clId="{CF990210-0BA8-41DE-825D-BDF94FBD8F15}" dt="2024-12-10T07:08:21.106" v="4378" actId="47"/>
        <pc:sldMkLst>
          <pc:docMk/>
          <pc:sldMk cId="0" sldId="284"/>
        </pc:sldMkLst>
      </pc:sldChg>
      <pc:sldChg chg="del">
        <pc:chgData name="Duong Van" userId="7cb7d1ce0a05e87b" providerId="LiveId" clId="{CF990210-0BA8-41DE-825D-BDF94FBD8F15}" dt="2024-12-10T07:08:21.106" v="4378" actId="47"/>
        <pc:sldMkLst>
          <pc:docMk/>
          <pc:sldMk cId="0" sldId="285"/>
        </pc:sldMkLst>
      </pc:sldChg>
      <pc:sldChg chg="del">
        <pc:chgData name="Duong Van" userId="7cb7d1ce0a05e87b" providerId="LiveId" clId="{CF990210-0BA8-41DE-825D-BDF94FBD8F15}" dt="2024-12-10T07:08:21.106" v="4378" actId="47"/>
        <pc:sldMkLst>
          <pc:docMk/>
          <pc:sldMk cId="0" sldId="286"/>
        </pc:sldMkLst>
      </pc:sldChg>
      <pc:sldChg chg="del">
        <pc:chgData name="Duong Van" userId="7cb7d1ce0a05e87b" providerId="LiveId" clId="{CF990210-0BA8-41DE-825D-BDF94FBD8F15}" dt="2024-12-10T07:08:21.106" v="4378" actId="47"/>
        <pc:sldMkLst>
          <pc:docMk/>
          <pc:sldMk cId="0" sldId="287"/>
        </pc:sldMkLst>
      </pc:sldChg>
      <pc:sldChg chg="del">
        <pc:chgData name="Duong Van" userId="7cb7d1ce0a05e87b" providerId="LiveId" clId="{CF990210-0BA8-41DE-825D-BDF94FBD8F15}" dt="2024-12-10T07:08:21.106" v="4378" actId="47"/>
        <pc:sldMkLst>
          <pc:docMk/>
          <pc:sldMk cId="0" sldId="288"/>
        </pc:sldMkLst>
      </pc:sldChg>
      <pc:sldChg chg="del">
        <pc:chgData name="Duong Van" userId="7cb7d1ce0a05e87b" providerId="LiveId" clId="{CF990210-0BA8-41DE-825D-BDF94FBD8F15}" dt="2024-12-10T07:08:21.106" v="4378" actId="47"/>
        <pc:sldMkLst>
          <pc:docMk/>
          <pc:sldMk cId="0" sldId="289"/>
        </pc:sldMkLst>
      </pc:sldChg>
      <pc:sldChg chg="del">
        <pc:chgData name="Duong Van" userId="7cb7d1ce0a05e87b" providerId="LiveId" clId="{CF990210-0BA8-41DE-825D-BDF94FBD8F15}" dt="2024-12-10T07:08:21.106" v="4378" actId="47"/>
        <pc:sldMkLst>
          <pc:docMk/>
          <pc:sldMk cId="0" sldId="290"/>
        </pc:sldMkLst>
      </pc:sldChg>
      <pc:sldChg chg="del">
        <pc:chgData name="Duong Van" userId="7cb7d1ce0a05e87b" providerId="LiveId" clId="{CF990210-0BA8-41DE-825D-BDF94FBD8F15}" dt="2024-12-10T07:08:21.106" v="4378" actId="47"/>
        <pc:sldMkLst>
          <pc:docMk/>
          <pc:sldMk cId="0" sldId="291"/>
        </pc:sldMkLst>
      </pc:sldChg>
      <pc:sldChg chg="del">
        <pc:chgData name="Duong Van" userId="7cb7d1ce0a05e87b" providerId="LiveId" clId="{CF990210-0BA8-41DE-825D-BDF94FBD8F15}" dt="2024-12-10T07:08:21.106" v="4378" actId="47"/>
        <pc:sldMkLst>
          <pc:docMk/>
          <pc:sldMk cId="0" sldId="292"/>
        </pc:sldMkLst>
      </pc:sldChg>
      <pc:sldChg chg="del">
        <pc:chgData name="Duong Van" userId="7cb7d1ce0a05e87b" providerId="LiveId" clId="{CF990210-0BA8-41DE-825D-BDF94FBD8F15}" dt="2024-12-10T07:08:21.106" v="4378" actId="47"/>
        <pc:sldMkLst>
          <pc:docMk/>
          <pc:sldMk cId="0" sldId="293"/>
        </pc:sldMkLst>
      </pc:sldChg>
      <pc:sldChg chg="del">
        <pc:chgData name="Duong Van" userId="7cb7d1ce0a05e87b" providerId="LiveId" clId="{CF990210-0BA8-41DE-825D-BDF94FBD8F15}" dt="2024-12-10T07:08:21.106" v="4378" actId="47"/>
        <pc:sldMkLst>
          <pc:docMk/>
          <pc:sldMk cId="0" sldId="294"/>
        </pc:sldMkLst>
      </pc:sldChg>
      <pc:sldChg chg="del">
        <pc:chgData name="Duong Van" userId="7cb7d1ce0a05e87b" providerId="LiveId" clId="{CF990210-0BA8-41DE-825D-BDF94FBD8F15}" dt="2024-12-10T07:08:21.106" v="4378" actId="47"/>
        <pc:sldMkLst>
          <pc:docMk/>
          <pc:sldMk cId="0" sldId="295"/>
        </pc:sldMkLst>
      </pc:sldChg>
      <pc:sldChg chg="del">
        <pc:chgData name="Duong Van" userId="7cb7d1ce0a05e87b" providerId="LiveId" clId="{CF990210-0BA8-41DE-825D-BDF94FBD8F15}" dt="2024-12-10T07:08:21.106" v="4378" actId="47"/>
        <pc:sldMkLst>
          <pc:docMk/>
          <pc:sldMk cId="0" sldId="296"/>
        </pc:sldMkLst>
      </pc:sldChg>
      <pc:sldChg chg="del">
        <pc:chgData name="Duong Van" userId="7cb7d1ce0a05e87b" providerId="LiveId" clId="{CF990210-0BA8-41DE-825D-BDF94FBD8F15}" dt="2024-12-10T07:08:21.106" v="4378" actId="47"/>
        <pc:sldMkLst>
          <pc:docMk/>
          <pc:sldMk cId="0" sldId="297"/>
        </pc:sldMkLst>
      </pc:sldChg>
      <pc:sldChg chg="del">
        <pc:chgData name="Duong Van" userId="7cb7d1ce0a05e87b" providerId="LiveId" clId="{CF990210-0BA8-41DE-825D-BDF94FBD8F15}" dt="2024-12-10T07:08:21.106" v="4378" actId="47"/>
        <pc:sldMkLst>
          <pc:docMk/>
          <pc:sldMk cId="0" sldId="298"/>
        </pc:sldMkLst>
      </pc:sldChg>
      <pc:sldChg chg="addSp modSp del mod ord">
        <pc:chgData name="Duong Van" userId="7cb7d1ce0a05e87b" providerId="LiveId" clId="{CF990210-0BA8-41DE-825D-BDF94FBD8F15}" dt="2024-12-10T07:08:21.106" v="4378" actId="47"/>
        <pc:sldMkLst>
          <pc:docMk/>
          <pc:sldMk cId="0" sldId="299"/>
        </pc:sldMkLst>
        <pc:graphicFrameChg chg="add modGraphic">
          <ac:chgData name="Duong Van" userId="7cb7d1ce0a05e87b" providerId="LiveId" clId="{CF990210-0BA8-41DE-825D-BDF94FBD8F15}" dt="2024-12-10T03:52:20.418" v="1849" actId="27309"/>
          <ac:graphicFrameMkLst>
            <pc:docMk/>
            <pc:sldMk cId="0" sldId="299"/>
            <ac:graphicFrameMk id="3" creationId="{E4E3D660-8517-910F-D1DA-9535B3594BF3}"/>
          </ac:graphicFrameMkLst>
        </pc:graphicFrameChg>
      </pc:sldChg>
      <pc:sldChg chg="delSp modSp mod delAnim">
        <pc:chgData name="Duong Van" userId="7cb7d1ce0a05e87b" providerId="LiveId" clId="{CF990210-0BA8-41DE-825D-BDF94FBD8F15}" dt="2024-12-10T03:09:50.654" v="1539" actId="1076"/>
        <pc:sldMkLst>
          <pc:docMk/>
          <pc:sldMk cId="4176481837" sldId="300"/>
        </pc:sldMkLst>
        <pc:spChg chg="mod">
          <ac:chgData name="Duong Van" userId="7cb7d1ce0a05e87b" providerId="LiveId" clId="{CF990210-0BA8-41DE-825D-BDF94FBD8F15}" dt="2024-12-10T03:09:50.654" v="1539" actId="1076"/>
          <ac:spMkLst>
            <pc:docMk/>
            <pc:sldMk cId="4176481837" sldId="300"/>
            <ac:spMk id="546" creationId="{00000000-0000-0000-0000-000000000000}"/>
          </ac:spMkLst>
        </pc:spChg>
        <pc:spChg chg="del">
          <ac:chgData name="Duong Van" userId="7cb7d1ce0a05e87b" providerId="LiveId" clId="{CF990210-0BA8-41DE-825D-BDF94FBD8F15}" dt="2024-12-10T03:09:09.725" v="1528" actId="478"/>
          <ac:spMkLst>
            <pc:docMk/>
            <pc:sldMk cId="4176481837" sldId="300"/>
            <ac:spMk id="555" creationId="{00000000-0000-0000-0000-000000000000}"/>
          </ac:spMkLst>
        </pc:spChg>
        <pc:spChg chg="del">
          <ac:chgData name="Duong Van" userId="7cb7d1ce0a05e87b" providerId="LiveId" clId="{CF990210-0BA8-41DE-825D-BDF94FBD8F15}" dt="2024-12-10T03:09:09.725" v="1528" actId="478"/>
          <ac:spMkLst>
            <pc:docMk/>
            <pc:sldMk cId="4176481837" sldId="300"/>
            <ac:spMk id="556" creationId="{00000000-0000-0000-0000-000000000000}"/>
          </ac:spMkLst>
        </pc:spChg>
        <pc:spChg chg="del">
          <ac:chgData name="Duong Van" userId="7cb7d1ce0a05e87b" providerId="LiveId" clId="{CF990210-0BA8-41DE-825D-BDF94FBD8F15}" dt="2024-12-10T03:09:09.725" v="1528" actId="478"/>
          <ac:spMkLst>
            <pc:docMk/>
            <pc:sldMk cId="4176481837" sldId="300"/>
            <ac:spMk id="557" creationId="{00000000-0000-0000-0000-000000000000}"/>
          </ac:spMkLst>
        </pc:spChg>
        <pc:grpChg chg="del">
          <ac:chgData name="Duong Van" userId="7cb7d1ce0a05e87b" providerId="LiveId" clId="{CF990210-0BA8-41DE-825D-BDF94FBD8F15}" dt="2024-12-10T03:09:04.481" v="1525" actId="478"/>
          <ac:grpSpMkLst>
            <pc:docMk/>
            <pc:sldMk cId="4176481837" sldId="300"/>
            <ac:grpSpMk id="2" creationId="{1CC80457-9519-B94A-4D30-6DED312E737A}"/>
          </ac:grpSpMkLst>
        </pc:grpChg>
        <pc:grpChg chg="mod">
          <ac:chgData name="Duong Van" userId="7cb7d1ce0a05e87b" providerId="LiveId" clId="{CF990210-0BA8-41DE-825D-BDF94FBD8F15}" dt="2024-12-10T03:09:12.783" v="1529" actId="14100"/>
          <ac:grpSpMkLst>
            <pc:docMk/>
            <pc:sldMk cId="4176481837" sldId="300"/>
            <ac:grpSpMk id="5" creationId="{21B30A9D-A93E-3C99-114A-7EF8E134F575}"/>
          </ac:grpSpMkLst>
        </pc:grpChg>
        <pc:grpChg chg="mod">
          <ac:chgData name="Duong Van" userId="7cb7d1ce0a05e87b" providerId="LiveId" clId="{CF990210-0BA8-41DE-825D-BDF94FBD8F15}" dt="2024-12-10T03:09:50.654" v="1539" actId="1076"/>
          <ac:grpSpMkLst>
            <pc:docMk/>
            <pc:sldMk cId="4176481837" sldId="300"/>
            <ac:grpSpMk id="16" creationId="{021DD831-CE23-24A8-2A5E-2DE3EAE21B46}"/>
          </ac:grpSpMkLst>
        </pc:grpChg>
        <pc:grpChg chg="del">
          <ac:chgData name="Duong Van" userId="7cb7d1ce0a05e87b" providerId="LiveId" clId="{CF990210-0BA8-41DE-825D-BDF94FBD8F15}" dt="2024-12-10T03:09:05.200" v="1526" actId="478"/>
          <ac:grpSpMkLst>
            <pc:docMk/>
            <pc:sldMk cId="4176481837" sldId="300"/>
            <ac:grpSpMk id="515" creationId="{00000000-0000-0000-0000-000000000000}"/>
          </ac:grpSpMkLst>
        </pc:grpChg>
        <pc:grpChg chg="mod">
          <ac:chgData name="Duong Van" userId="7cb7d1ce0a05e87b" providerId="LiveId" clId="{CF990210-0BA8-41DE-825D-BDF94FBD8F15}" dt="2024-12-10T03:09:45.084" v="1537" actId="1076"/>
          <ac:grpSpMkLst>
            <pc:docMk/>
            <pc:sldMk cId="4176481837" sldId="300"/>
            <ac:grpSpMk id="528" creationId="{00000000-0000-0000-0000-000000000000}"/>
          </ac:grpSpMkLst>
        </pc:grpChg>
        <pc:grpChg chg="del">
          <ac:chgData name="Duong Van" userId="7cb7d1ce0a05e87b" providerId="LiveId" clId="{CF990210-0BA8-41DE-825D-BDF94FBD8F15}" dt="2024-12-10T03:09:08.094" v="1527" actId="478"/>
          <ac:grpSpMkLst>
            <pc:docMk/>
            <pc:sldMk cId="4176481837" sldId="300"/>
            <ac:grpSpMk id="552" creationId="{00000000-0000-0000-0000-000000000000}"/>
          </ac:grpSpMkLst>
        </pc:grpChg>
        <pc:grpChg chg="del">
          <ac:chgData name="Duong Van" userId="7cb7d1ce0a05e87b" providerId="LiveId" clId="{CF990210-0BA8-41DE-825D-BDF94FBD8F15}" dt="2024-12-10T03:09:08.094" v="1527" actId="478"/>
          <ac:grpSpMkLst>
            <pc:docMk/>
            <pc:sldMk cId="4176481837" sldId="300"/>
            <ac:grpSpMk id="558" creationId="{00000000-0000-0000-0000-000000000000}"/>
          </ac:grpSpMkLst>
        </pc:grpChg>
      </pc:sldChg>
      <pc:sldChg chg="del mod modShow">
        <pc:chgData name="Duong Van" userId="7cb7d1ce0a05e87b" providerId="LiveId" clId="{CF990210-0BA8-41DE-825D-BDF94FBD8F15}" dt="2024-12-10T07:08:21.106" v="4378" actId="47"/>
        <pc:sldMkLst>
          <pc:docMk/>
          <pc:sldMk cId="2579911766" sldId="301"/>
        </pc:sldMkLst>
      </pc:sldChg>
      <pc:sldChg chg="del mod modShow">
        <pc:chgData name="Duong Van" userId="7cb7d1ce0a05e87b" providerId="LiveId" clId="{CF990210-0BA8-41DE-825D-BDF94FBD8F15}" dt="2024-12-10T07:08:21.106" v="4378" actId="47"/>
        <pc:sldMkLst>
          <pc:docMk/>
          <pc:sldMk cId="3907170767" sldId="302"/>
        </pc:sldMkLst>
      </pc:sldChg>
      <pc:sldChg chg="addSp delSp modSp del mod modTransition addAnim delAnim modAnim">
        <pc:chgData name="Duong Van" userId="7cb7d1ce0a05e87b" providerId="LiveId" clId="{CF990210-0BA8-41DE-825D-BDF94FBD8F15}" dt="2024-12-10T03:06:02.666" v="1474" actId="47"/>
        <pc:sldMkLst>
          <pc:docMk/>
          <pc:sldMk cId="2195233305" sldId="303"/>
        </pc:sldMkLst>
        <pc:spChg chg="mod topLvl">
          <ac:chgData name="Duong Van" userId="7cb7d1ce0a05e87b" providerId="LiveId" clId="{CF990210-0BA8-41DE-825D-BDF94FBD8F15}" dt="2024-12-10T02:05:35.567" v="316" actId="165"/>
          <ac:spMkLst>
            <pc:docMk/>
            <pc:sldMk cId="2195233305" sldId="303"/>
            <ac:spMk id="3" creationId="{BD639A5B-6B93-DF4C-320A-6D46DD433794}"/>
          </ac:spMkLst>
        </pc:spChg>
        <pc:spChg chg="mod topLvl">
          <ac:chgData name="Duong Van" userId="7cb7d1ce0a05e87b" providerId="LiveId" clId="{CF990210-0BA8-41DE-825D-BDF94FBD8F15}" dt="2024-12-10T02:05:35.567" v="316" actId="165"/>
          <ac:spMkLst>
            <pc:docMk/>
            <pc:sldMk cId="2195233305" sldId="303"/>
            <ac:spMk id="8" creationId="{C4423F22-B685-67CF-B0FF-6F3F5F79E7A4}"/>
          </ac:spMkLst>
        </pc:spChg>
        <pc:spChg chg="mod topLvl">
          <ac:chgData name="Duong Van" userId="7cb7d1ce0a05e87b" providerId="LiveId" clId="{CF990210-0BA8-41DE-825D-BDF94FBD8F15}" dt="2024-12-10T02:05:35.567" v="316" actId="165"/>
          <ac:spMkLst>
            <pc:docMk/>
            <pc:sldMk cId="2195233305" sldId="303"/>
            <ac:spMk id="12" creationId="{589ABA27-DB79-8B78-144F-7460924032DF}"/>
          </ac:spMkLst>
        </pc:spChg>
        <pc:spChg chg="add mod">
          <ac:chgData name="Duong Van" userId="7cb7d1ce0a05e87b" providerId="LiveId" clId="{CF990210-0BA8-41DE-825D-BDF94FBD8F15}" dt="2024-12-09T21:57:35.665" v="237" actId="404"/>
          <ac:spMkLst>
            <pc:docMk/>
            <pc:sldMk cId="2195233305" sldId="303"/>
            <ac:spMk id="18" creationId="{76F40C0F-FB20-871A-B000-01D0CA9EDB80}"/>
          </ac:spMkLst>
        </pc:spChg>
        <pc:spChg chg="mod">
          <ac:chgData name="Duong Van" userId="7cb7d1ce0a05e87b" providerId="LiveId" clId="{CF990210-0BA8-41DE-825D-BDF94FBD8F15}" dt="2024-12-10T02:15:51.385" v="362" actId="404"/>
          <ac:spMkLst>
            <pc:docMk/>
            <pc:sldMk cId="2195233305" sldId="303"/>
            <ac:spMk id="20" creationId="{95761EF1-E174-091A-2367-8A638A4F5784}"/>
          </ac:spMkLst>
        </pc:spChg>
        <pc:spChg chg="mod">
          <ac:chgData name="Duong Van" userId="7cb7d1ce0a05e87b" providerId="LiveId" clId="{CF990210-0BA8-41DE-825D-BDF94FBD8F15}" dt="2024-12-10T02:15:51.385" v="362" actId="404"/>
          <ac:spMkLst>
            <pc:docMk/>
            <pc:sldMk cId="2195233305" sldId="303"/>
            <ac:spMk id="24" creationId="{29E420B2-8979-BE11-BC80-8C3282196965}"/>
          </ac:spMkLst>
        </pc:spChg>
        <pc:spChg chg="mod">
          <ac:chgData name="Duong Van" userId="7cb7d1ce0a05e87b" providerId="LiveId" clId="{CF990210-0BA8-41DE-825D-BDF94FBD8F15}" dt="2024-12-10T02:15:51.385" v="362" actId="404"/>
          <ac:spMkLst>
            <pc:docMk/>
            <pc:sldMk cId="2195233305" sldId="303"/>
            <ac:spMk id="28" creationId="{06B133CA-1E3A-6888-8D67-0DC4BCB866BD}"/>
          </ac:spMkLst>
        </pc:spChg>
        <pc:spChg chg="add mod">
          <ac:chgData name="Duong Van" userId="7cb7d1ce0a05e87b" providerId="LiveId" clId="{CF990210-0BA8-41DE-825D-BDF94FBD8F15}" dt="2024-12-10T02:20:15.925" v="425"/>
          <ac:spMkLst>
            <pc:docMk/>
            <pc:sldMk cId="2195233305" sldId="303"/>
            <ac:spMk id="30" creationId="{9DC543EB-2DA9-C114-03EC-266067D5DA3E}"/>
          </ac:spMkLst>
        </pc:spChg>
        <pc:spChg chg="ord">
          <ac:chgData name="Duong Van" userId="7cb7d1ce0a05e87b" providerId="LiveId" clId="{CF990210-0BA8-41DE-825D-BDF94FBD8F15}" dt="2024-12-09T21:37:15.166" v="28" actId="166"/>
          <ac:spMkLst>
            <pc:docMk/>
            <pc:sldMk cId="2195233305" sldId="303"/>
            <ac:spMk id="43" creationId="{BBD10610-3DCC-9FA7-5A0D-D409F14452F8}"/>
          </ac:spMkLst>
        </pc:spChg>
        <pc:spChg chg="del mod">
          <ac:chgData name="Duong Van" userId="7cb7d1ce0a05e87b" providerId="LiveId" clId="{CF990210-0BA8-41DE-825D-BDF94FBD8F15}" dt="2024-12-10T02:20:15.654" v="424" actId="478"/>
          <ac:spMkLst>
            <pc:docMk/>
            <pc:sldMk cId="2195233305" sldId="303"/>
            <ac:spMk id="56" creationId="{FC022E86-A3ED-2E33-5054-EC041475B328}"/>
          </ac:spMkLst>
        </pc:spChg>
        <pc:spChg chg="del mod">
          <ac:chgData name="Duong Van" userId="7cb7d1ce0a05e87b" providerId="LiveId" clId="{CF990210-0BA8-41DE-825D-BDF94FBD8F15}" dt="2024-12-10T02:16:26.759" v="367" actId="478"/>
          <ac:spMkLst>
            <pc:docMk/>
            <pc:sldMk cId="2195233305" sldId="303"/>
            <ac:spMk id="1034" creationId="{CB767BA7-39E7-54B7-2615-F659E8D6B099}"/>
          </ac:spMkLst>
        </pc:spChg>
        <pc:spChg chg="del mod ord">
          <ac:chgData name="Duong Van" userId="7cb7d1ce0a05e87b" providerId="LiveId" clId="{CF990210-0BA8-41DE-825D-BDF94FBD8F15}" dt="2024-12-10T02:20:21.277" v="426" actId="478"/>
          <ac:spMkLst>
            <pc:docMk/>
            <pc:sldMk cId="2195233305" sldId="303"/>
            <ac:spMk id="1039" creationId="{645C4B41-BC7C-9AF9-52D0-72DB3D9052B7}"/>
          </ac:spMkLst>
        </pc:spChg>
        <pc:grpChg chg="add del mod">
          <ac:chgData name="Duong Van" userId="7cb7d1ce0a05e87b" providerId="LiveId" clId="{CF990210-0BA8-41DE-825D-BDF94FBD8F15}" dt="2024-12-10T02:15:21.221" v="341" actId="478"/>
          <ac:grpSpMkLst>
            <pc:docMk/>
            <pc:sldMk cId="2195233305" sldId="303"/>
            <ac:grpSpMk id="2" creationId="{52CA656A-D720-8A33-7F78-F140F7BE152A}"/>
          </ac:grpSpMkLst>
        </pc:grpChg>
        <pc:grpChg chg="add del mod topLvl">
          <ac:chgData name="Duong Van" userId="7cb7d1ce0a05e87b" providerId="LiveId" clId="{CF990210-0BA8-41DE-825D-BDF94FBD8F15}" dt="2024-12-10T02:05:35.567" v="316" actId="165"/>
          <ac:grpSpMkLst>
            <pc:docMk/>
            <pc:sldMk cId="2195233305" sldId="303"/>
            <ac:grpSpMk id="4" creationId="{FA4D60BD-08FB-1A81-7BEF-C77BA9F33941}"/>
          </ac:grpSpMkLst>
        </pc:grpChg>
        <pc:grpChg chg="add del mod topLvl">
          <ac:chgData name="Duong Van" userId="7cb7d1ce0a05e87b" providerId="LiveId" clId="{CF990210-0BA8-41DE-825D-BDF94FBD8F15}" dt="2024-12-10T02:05:35.567" v="316" actId="165"/>
          <ac:grpSpMkLst>
            <pc:docMk/>
            <pc:sldMk cId="2195233305" sldId="303"/>
            <ac:grpSpMk id="5" creationId="{EE013626-F5B1-18BC-CF3B-7C699CDB593C}"/>
          </ac:grpSpMkLst>
        </pc:grpChg>
        <pc:grpChg chg="add del mod topLvl">
          <ac:chgData name="Duong Van" userId="7cb7d1ce0a05e87b" providerId="LiveId" clId="{CF990210-0BA8-41DE-825D-BDF94FBD8F15}" dt="2024-12-10T02:05:35.567" v="316" actId="165"/>
          <ac:grpSpMkLst>
            <pc:docMk/>
            <pc:sldMk cId="2195233305" sldId="303"/>
            <ac:grpSpMk id="7" creationId="{25A8A052-5959-75F6-4DD5-F84B778A86CF}"/>
          </ac:grpSpMkLst>
        </pc:grpChg>
        <pc:grpChg chg="add del mod ord">
          <ac:chgData name="Duong Van" userId="7cb7d1ce0a05e87b" providerId="LiveId" clId="{CF990210-0BA8-41DE-825D-BDF94FBD8F15}" dt="2024-12-10T03:06:00.344" v="1473" actId="21"/>
          <ac:grpSpMkLst>
            <pc:docMk/>
            <pc:sldMk cId="2195233305" sldId="303"/>
            <ac:grpSpMk id="19" creationId="{59A1401D-F280-7279-A79C-1214551AA3E0}"/>
          </ac:grpSpMkLst>
        </pc:grpChg>
        <pc:grpChg chg="mod">
          <ac:chgData name="Duong Van" userId="7cb7d1ce0a05e87b" providerId="LiveId" clId="{CF990210-0BA8-41DE-825D-BDF94FBD8F15}" dt="2024-12-10T02:15:21.721" v="342"/>
          <ac:grpSpMkLst>
            <pc:docMk/>
            <pc:sldMk cId="2195233305" sldId="303"/>
            <ac:grpSpMk id="21" creationId="{F772B356-3E0C-C383-E8C4-08E2F63D38ED}"/>
          </ac:grpSpMkLst>
        </pc:grpChg>
        <pc:grpChg chg="mod">
          <ac:chgData name="Duong Van" userId="7cb7d1ce0a05e87b" providerId="LiveId" clId="{CF990210-0BA8-41DE-825D-BDF94FBD8F15}" dt="2024-12-10T02:15:21.721" v="342"/>
          <ac:grpSpMkLst>
            <pc:docMk/>
            <pc:sldMk cId="2195233305" sldId="303"/>
            <ac:grpSpMk id="22" creationId="{7EA54CA9-7140-1685-4DDB-5FC95DDE9BD3}"/>
          </ac:grpSpMkLst>
        </pc:grpChg>
        <pc:grpChg chg="mod">
          <ac:chgData name="Duong Van" userId="7cb7d1ce0a05e87b" providerId="LiveId" clId="{CF990210-0BA8-41DE-825D-BDF94FBD8F15}" dt="2024-12-10T02:15:21.721" v="342"/>
          <ac:grpSpMkLst>
            <pc:docMk/>
            <pc:sldMk cId="2195233305" sldId="303"/>
            <ac:grpSpMk id="23" creationId="{334661F1-96AC-FF10-8CF9-2E5BAF24F67C}"/>
          </ac:grpSpMkLst>
        </pc:grpChg>
        <pc:grpChg chg="del mod ord">
          <ac:chgData name="Duong Van" userId="7cb7d1ce0a05e87b" providerId="LiveId" clId="{CF990210-0BA8-41DE-825D-BDF94FBD8F15}" dt="2024-12-10T02:20:21.277" v="426" actId="478"/>
          <ac:grpSpMkLst>
            <pc:docMk/>
            <pc:sldMk cId="2195233305" sldId="303"/>
            <ac:grpSpMk id="1038" creationId="{9E496F1D-B807-A560-2141-BC8A9E68EF89}"/>
          </ac:grpSpMkLst>
        </pc:grpChg>
        <pc:graphicFrameChg chg="add del mod modGraphic">
          <ac:chgData name="Duong Van" userId="7cb7d1ce0a05e87b" providerId="LiveId" clId="{CF990210-0BA8-41DE-825D-BDF94FBD8F15}" dt="2024-12-10T02:05:48.526" v="330" actId="478"/>
          <ac:graphicFrameMkLst>
            <pc:docMk/>
            <pc:sldMk cId="2195233305" sldId="303"/>
            <ac:graphicFrameMk id="14" creationId="{7CDD9379-5710-C80F-AE4B-EC0543669BC6}"/>
          </ac:graphicFrameMkLst>
        </pc:graphicFrameChg>
        <pc:graphicFrameChg chg="add del mod modGraphic">
          <ac:chgData name="Duong Van" userId="7cb7d1ce0a05e87b" providerId="LiveId" clId="{CF990210-0BA8-41DE-825D-BDF94FBD8F15}" dt="2024-12-10T02:05:46.542" v="327" actId="478"/>
          <ac:graphicFrameMkLst>
            <pc:docMk/>
            <pc:sldMk cId="2195233305" sldId="303"/>
            <ac:graphicFrameMk id="15" creationId="{F269315B-4546-1959-2777-DD9D93B73325}"/>
          </ac:graphicFrameMkLst>
        </pc:graphicFrameChg>
        <pc:graphicFrameChg chg="add del mod modGraphic">
          <ac:chgData name="Duong Van" userId="7cb7d1ce0a05e87b" providerId="LiveId" clId="{CF990210-0BA8-41DE-825D-BDF94FBD8F15}" dt="2024-12-10T02:16:03.791" v="365" actId="478"/>
          <ac:graphicFrameMkLst>
            <pc:docMk/>
            <pc:sldMk cId="2195233305" sldId="303"/>
            <ac:graphicFrameMk id="16" creationId="{5FBCF033-76DC-D48D-D994-3195F1770156}"/>
          </ac:graphicFrameMkLst>
        </pc:graphicFrameChg>
        <pc:graphicFrameChg chg="add del mod modGraphic">
          <ac:chgData name="Duong Van" userId="7cb7d1ce0a05e87b" providerId="LiveId" clId="{CF990210-0BA8-41DE-825D-BDF94FBD8F15}" dt="2024-12-10T02:05:45.880" v="326" actId="478"/>
          <ac:graphicFrameMkLst>
            <pc:docMk/>
            <pc:sldMk cId="2195233305" sldId="303"/>
            <ac:graphicFrameMk id="17" creationId="{FF98F27A-28AC-F8A5-CEFF-E7586042C160}"/>
          </ac:graphicFrameMkLst>
        </pc:graphicFrameChg>
        <pc:picChg chg="ord">
          <ac:chgData name="Duong Van" userId="7cb7d1ce0a05e87b" providerId="LiveId" clId="{CF990210-0BA8-41DE-825D-BDF94FBD8F15}" dt="2024-12-10T02:15:27.331" v="344" actId="167"/>
          <ac:picMkLst>
            <pc:docMk/>
            <pc:sldMk cId="2195233305" sldId="303"/>
            <ac:picMk id="6" creationId="{17DABEE9-3159-1A3A-0A3C-2E7937E4149C}"/>
          </ac:picMkLst>
        </pc:picChg>
        <pc:cxnChg chg="mod topLvl">
          <ac:chgData name="Duong Van" userId="7cb7d1ce0a05e87b" providerId="LiveId" clId="{CF990210-0BA8-41DE-825D-BDF94FBD8F15}" dt="2024-12-10T02:14:54.102" v="333" actId="1076"/>
          <ac:cxnSpMkLst>
            <pc:docMk/>
            <pc:sldMk cId="2195233305" sldId="303"/>
            <ac:cxnSpMk id="9" creationId="{A97AD3A2-8F5B-59BE-9FE6-81E378A6A836}"/>
          </ac:cxnSpMkLst>
        </pc:cxnChg>
        <pc:cxnChg chg="mod topLvl">
          <ac:chgData name="Duong Van" userId="7cb7d1ce0a05e87b" providerId="LiveId" clId="{CF990210-0BA8-41DE-825D-BDF94FBD8F15}" dt="2024-12-10T02:05:35.567" v="316" actId="165"/>
          <ac:cxnSpMkLst>
            <pc:docMk/>
            <pc:sldMk cId="2195233305" sldId="303"/>
            <ac:cxnSpMk id="10" creationId="{B99D4149-B2A9-13B8-8035-63171695B3D9}"/>
          </ac:cxnSpMkLst>
        </pc:cxnChg>
        <pc:cxnChg chg="mod topLvl">
          <ac:chgData name="Duong Van" userId="7cb7d1ce0a05e87b" providerId="LiveId" clId="{CF990210-0BA8-41DE-825D-BDF94FBD8F15}" dt="2024-12-10T02:05:35.567" v="316" actId="165"/>
          <ac:cxnSpMkLst>
            <pc:docMk/>
            <pc:sldMk cId="2195233305" sldId="303"/>
            <ac:cxnSpMk id="11" creationId="{0C610793-529D-7590-4728-9A4E62FA2333}"/>
          </ac:cxnSpMkLst>
        </pc:cxnChg>
        <pc:cxnChg chg="mod topLvl">
          <ac:chgData name="Duong Van" userId="7cb7d1ce0a05e87b" providerId="LiveId" clId="{CF990210-0BA8-41DE-825D-BDF94FBD8F15}" dt="2024-12-10T02:14:58.491" v="334" actId="1076"/>
          <ac:cxnSpMkLst>
            <pc:docMk/>
            <pc:sldMk cId="2195233305" sldId="303"/>
            <ac:cxnSpMk id="13" creationId="{17DADE6E-6382-21E7-F3A7-08C8DB38D618}"/>
          </ac:cxnSpMkLst>
        </pc:cxnChg>
        <pc:cxnChg chg="mod">
          <ac:chgData name="Duong Van" userId="7cb7d1ce0a05e87b" providerId="LiveId" clId="{CF990210-0BA8-41DE-825D-BDF94FBD8F15}" dt="2024-12-10T02:15:21.721" v="342"/>
          <ac:cxnSpMkLst>
            <pc:docMk/>
            <pc:sldMk cId="2195233305" sldId="303"/>
            <ac:cxnSpMk id="25" creationId="{D98A7691-E77C-6D0D-8330-4789A6783930}"/>
          </ac:cxnSpMkLst>
        </pc:cxnChg>
        <pc:cxnChg chg="mod">
          <ac:chgData name="Duong Van" userId="7cb7d1ce0a05e87b" providerId="LiveId" clId="{CF990210-0BA8-41DE-825D-BDF94FBD8F15}" dt="2024-12-10T02:15:21.721" v="342"/>
          <ac:cxnSpMkLst>
            <pc:docMk/>
            <pc:sldMk cId="2195233305" sldId="303"/>
            <ac:cxnSpMk id="26" creationId="{E7F8053A-AB3F-DBDA-7A5E-4793D06A12A3}"/>
          </ac:cxnSpMkLst>
        </pc:cxnChg>
        <pc:cxnChg chg="mod">
          <ac:chgData name="Duong Van" userId="7cb7d1ce0a05e87b" providerId="LiveId" clId="{CF990210-0BA8-41DE-825D-BDF94FBD8F15}" dt="2024-12-10T02:15:21.721" v="342"/>
          <ac:cxnSpMkLst>
            <pc:docMk/>
            <pc:sldMk cId="2195233305" sldId="303"/>
            <ac:cxnSpMk id="27" creationId="{97B4D05B-9C8B-3AA9-CF43-330D9690B323}"/>
          </ac:cxnSpMkLst>
        </pc:cxnChg>
        <pc:cxnChg chg="mod">
          <ac:chgData name="Duong Van" userId="7cb7d1ce0a05e87b" providerId="LiveId" clId="{CF990210-0BA8-41DE-825D-BDF94FBD8F15}" dt="2024-12-10T02:15:21.721" v="342"/>
          <ac:cxnSpMkLst>
            <pc:docMk/>
            <pc:sldMk cId="2195233305" sldId="303"/>
            <ac:cxnSpMk id="29" creationId="{C577D24A-3B35-0554-95F4-FADAA97DAB84}"/>
          </ac:cxnSpMkLst>
        </pc:cxnChg>
      </pc:sldChg>
      <pc:sldChg chg="modSp mod ord modAnim">
        <pc:chgData name="Duong Van" userId="7cb7d1ce0a05e87b" providerId="LiveId" clId="{CF990210-0BA8-41DE-825D-BDF94FBD8F15}" dt="2024-12-10T04:50:28.806" v="2512"/>
        <pc:sldMkLst>
          <pc:docMk/>
          <pc:sldMk cId="2407285394" sldId="304"/>
        </pc:sldMkLst>
        <pc:spChg chg="mod">
          <ac:chgData name="Duong Van" userId="7cb7d1ce0a05e87b" providerId="LiveId" clId="{CF990210-0BA8-41DE-825D-BDF94FBD8F15}" dt="2024-12-10T04:50:06.674" v="2511" actId="1076"/>
          <ac:spMkLst>
            <pc:docMk/>
            <pc:sldMk cId="2407285394" sldId="304"/>
            <ac:spMk id="17" creationId="{2F0A687A-1FEC-871D-4C91-EA74F2FBF306}"/>
          </ac:spMkLst>
        </pc:spChg>
      </pc:sldChg>
      <pc:sldChg chg="addSp delSp modSp mod ord modAnim">
        <pc:chgData name="Duong Van" userId="7cb7d1ce0a05e87b" providerId="LiveId" clId="{CF990210-0BA8-41DE-825D-BDF94FBD8F15}" dt="2024-12-10T08:29:57.324" v="4600"/>
        <pc:sldMkLst>
          <pc:docMk/>
          <pc:sldMk cId="219445696" sldId="305"/>
        </pc:sldMkLst>
        <pc:spChg chg="mod">
          <ac:chgData name="Duong Van" userId="7cb7d1ce0a05e87b" providerId="LiveId" clId="{CF990210-0BA8-41DE-825D-BDF94FBD8F15}" dt="2024-12-10T05:57:37.635" v="3426" actId="1076"/>
          <ac:spMkLst>
            <pc:docMk/>
            <pc:sldMk cId="219445696" sldId="305"/>
            <ac:spMk id="572" creationId="{0323E11C-B80B-281C-B216-BB6187E04737}"/>
          </ac:spMkLst>
        </pc:spChg>
        <pc:grpChg chg="del">
          <ac:chgData name="Duong Van" userId="7cb7d1ce0a05e87b" providerId="LiveId" clId="{CF990210-0BA8-41DE-825D-BDF94FBD8F15}" dt="2024-12-10T08:29:01.350" v="4590" actId="478"/>
          <ac:grpSpMkLst>
            <pc:docMk/>
            <pc:sldMk cId="219445696" sldId="305"/>
            <ac:grpSpMk id="17" creationId="{7B89008E-7D6E-DA49-AFC0-38F1D8C2E917}"/>
          </ac:grpSpMkLst>
        </pc:grpChg>
        <pc:grpChg chg="del">
          <ac:chgData name="Duong Van" userId="7cb7d1ce0a05e87b" providerId="LiveId" clId="{CF990210-0BA8-41DE-825D-BDF94FBD8F15}" dt="2024-12-10T08:29:06.350" v="4592" actId="478"/>
          <ac:grpSpMkLst>
            <pc:docMk/>
            <pc:sldMk cId="219445696" sldId="305"/>
            <ac:grpSpMk id="22" creationId="{82B85B92-A51D-2F3F-74FE-7AC315D10A77}"/>
          </ac:grpSpMkLst>
        </pc:grpChg>
        <pc:grpChg chg="del">
          <ac:chgData name="Duong Van" userId="7cb7d1ce0a05e87b" providerId="LiveId" clId="{CF990210-0BA8-41DE-825D-BDF94FBD8F15}" dt="2024-12-10T08:28:57.483" v="4589" actId="478"/>
          <ac:grpSpMkLst>
            <pc:docMk/>
            <pc:sldMk cId="219445696" sldId="305"/>
            <ac:grpSpMk id="25" creationId="{2915B2E4-AFA5-350E-19AC-AF5CD3B6F069}"/>
          </ac:grpSpMkLst>
        </pc:grpChg>
        <pc:grpChg chg="del">
          <ac:chgData name="Duong Van" userId="7cb7d1ce0a05e87b" providerId="LiveId" clId="{CF990210-0BA8-41DE-825D-BDF94FBD8F15}" dt="2024-12-10T08:29:01.350" v="4590" actId="478"/>
          <ac:grpSpMkLst>
            <pc:docMk/>
            <pc:sldMk cId="219445696" sldId="305"/>
            <ac:grpSpMk id="32" creationId="{07E8FABE-72ED-CE2E-9A3B-6E987BE4FCAA}"/>
          </ac:grpSpMkLst>
        </pc:grpChg>
        <pc:grpChg chg="del">
          <ac:chgData name="Duong Van" userId="7cb7d1ce0a05e87b" providerId="LiveId" clId="{CF990210-0BA8-41DE-825D-BDF94FBD8F15}" dt="2024-12-10T08:29:03.660" v="4591" actId="478"/>
          <ac:grpSpMkLst>
            <pc:docMk/>
            <pc:sldMk cId="219445696" sldId="305"/>
            <ac:grpSpMk id="45" creationId="{90BC3C02-9336-3E81-A6FF-4305B941C949}"/>
          </ac:grpSpMkLst>
        </pc:grpChg>
        <pc:grpChg chg="del">
          <ac:chgData name="Duong Van" userId="7cb7d1ce0a05e87b" providerId="LiveId" clId="{CF990210-0BA8-41DE-825D-BDF94FBD8F15}" dt="2024-12-10T08:29:01.350" v="4590" actId="478"/>
          <ac:grpSpMkLst>
            <pc:docMk/>
            <pc:sldMk cId="219445696" sldId="305"/>
            <ac:grpSpMk id="61" creationId="{DD9C7658-E4AD-594E-81BD-4D9188DF13AA}"/>
          </ac:grpSpMkLst>
        </pc:grpChg>
        <pc:grpChg chg="del">
          <ac:chgData name="Duong Van" userId="7cb7d1ce0a05e87b" providerId="LiveId" clId="{CF990210-0BA8-41DE-825D-BDF94FBD8F15}" dt="2024-12-10T08:29:01.350" v="4590" actId="478"/>
          <ac:grpSpMkLst>
            <pc:docMk/>
            <pc:sldMk cId="219445696" sldId="305"/>
            <ac:grpSpMk id="552" creationId="{EF95F93E-6CED-627E-AD76-C90F679CA18D}"/>
          </ac:grpSpMkLst>
        </pc:grpChg>
        <pc:grpChg chg="del">
          <ac:chgData name="Duong Van" userId="7cb7d1ce0a05e87b" providerId="LiveId" clId="{CF990210-0BA8-41DE-825D-BDF94FBD8F15}" dt="2024-12-10T08:28:57.483" v="4589" actId="478"/>
          <ac:grpSpMkLst>
            <pc:docMk/>
            <pc:sldMk cId="219445696" sldId="305"/>
            <ac:grpSpMk id="583" creationId="{3B8AE420-70AA-4B54-F48A-43A72EDB743E}"/>
          </ac:grpSpMkLst>
        </pc:grpChg>
        <pc:picChg chg="del">
          <ac:chgData name="Duong Van" userId="7cb7d1ce0a05e87b" providerId="LiveId" clId="{CF990210-0BA8-41DE-825D-BDF94FBD8F15}" dt="2024-12-10T08:28:57.483" v="4589" actId="478"/>
          <ac:picMkLst>
            <pc:docMk/>
            <pc:sldMk cId="219445696" sldId="305"/>
            <ac:picMk id="569" creationId="{222CE6D4-CB4D-283B-57A9-73485C23C5B1}"/>
          </ac:picMkLst>
        </pc:picChg>
        <pc:picChg chg="del">
          <ac:chgData name="Duong Van" userId="7cb7d1ce0a05e87b" providerId="LiveId" clId="{CF990210-0BA8-41DE-825D-BDF94FBD8F15}" dt="2024-12-10T08:28:57.483" v="4589" actId="478"/>
          <ac:picMkLst>
            <pc:docMk/>
            <pc:sldMk cId="219445696" sldId="305"/>
            <ac:picMk id="570" creationId="{38797D39-CAF0-6CE9-76F2-B7D2EE202DA7}"/>
          </ac:picMkLst>
        </pc:picChg>
        <pc:picChg chg="add mod">
          <ac:chgData name="Duong Van" userId="7cb7d1ce0a05e87b" providerId="LiveId" clId="{CF990210-0BA8-41DE-825D-BDF94FBD8F15}" dt="2024-12-10T08:29:27.833" v="4595" actId="1076"/>
          <ac:picMkLst>
            <pc:docMk/>
            <pc:sldMk cId="219445696" sldId="305"/>
            <ac:picMk id="590" creationId="{F82DAD28-64DA-AF5F-56E9-4A2C07235B62}"/>
          </ac:picMkLst>
        </pc:picChg>
      </pc:sldChg>
      <pc:sldChg chg="addSp delSp modSp mod modTransition">
        <pc:chgData name="Duong Van" userId="7cb7d1ce0a05e87b" providerId="LiveId" clId="{CF990210-0BA8-41DE-825D-BDF94FBD8F15}" dt="2024-12-10T08:25:09.075" v="4580" actId="165"/>
        <pc:sldMkLst>
          <pc:docMk/>
          <pc:sldMk cId="4170390398" sldId="306"/>
        </pc:sldMkLst>
        <pc:spChg chg="mod">
          <ac:chgData name="Duong Van" userId="7cb7d1ce0a05e87b" providerId="LiveId" clId="{CF990210-0BA8-41DE-825D-BDF94FBD8F15}" dt="2024-12-10T08:25:09.075" v="4580" actId="165"/>
          <ac:spMkLst>
            <pc:docMk/>
            <pc:sldMk cId="4170390398" sldId="306"/>
            <ac:spMk id="4" creationId="{6442A4FA-3E0C-D067-3EA2-0E0B023D5564}"/>
          </ac:spMkLst>
        </pc:spChg>
        <pc:spChg chg="mod">
          <ac:chgData name="Duong Van" userId="7cb7d1ce0a05e87b" providerId="LiveId" clId="{CF990210-0BA8-41DE-825D-BDF94FBD8F15}" dt="2024-12-10T08:25:09.075" v="4580" actId="165"/>
          <ac:spMkLst>
            <pc:docMk/>
            <pc:sldMk cId="4170390398" sldId="306"/>
            <ac:spMk id="10" creationId="{65A809D4-80C5-E730-36C9-FC54480ACE20}"/>
          </ac:spMkLst>
        </pc:spChg>
        <pc:spChg chg="mod">
          <ac:chgData name="Duong Van" userId="7cb7d1ce0a05e87b" providerId="LiveId" clId="{CF990210-0BA8-41DE-825D-BDF94FBD8F15}" dt="2024-12-10T08:25:09.075" v="4580" actId="165"/>
          <ac:spMkLst>
            <pc:docMk/>
            <pc:sldMk cId="4170390398" sldId="306"/>
            <ac:spMk id="14" creationId="{D81A01B1-917F-C04E-D826-7DC67F49F24B}"/>
          </ac:spMkLst>
        </pc:spChg>
        <pc:spChg chg="mod">
          <ac:chgData name="Duong Van" userId="7cb7d1ce0a05e87b" providerId="LiveId" clId="{CF990210-0BA8-41DE-825D-BDF94FBD8F15}" dt="2024-12-10T08:25:09.075" v="4580" actId="165"/>
          <ac:spMkLst>
            <pc:docMk/>
            <pc:sldMk cId="4170390398" sldId="306"/>
            <ac:spMk id="15" creationId="{E55FC417-B51F-D705-D022-5AE08484F0E0}"/>
          </ac:spMkLst>
        </pc:spChg>
        <pc:spChg chg="mod topLvl">
          <ac:chgData name="Duong Van" userId="7cb7d1ce0a05e87b" providerId="LiveId" clId="{CF990210-0BA8-41DE-825D-BDF94FBD8F15}" dt="2024-12-10T08:25:09.075" v="4580" actId="165"/>
          <ac:spMkLst>
            <pc:docMk/>
            <pc:sldMk cId="4170390398" sldId="306"/>
            <ac:spMk id="16" creationId="{C3ECB9E5-DF47-F7A9-0006-16B944A9E9CC}"/>
          </ac:spMkLst>
        </pc:spChg>
        <pc:spChg chg="mod">
          <ac:chgData name="Duong Van" userId="7cb7d1ce0a05e87b" providerId="LiveId" clId="{CF990210-0BA8-41DE-825D-BDF94FBD8F15}" dt="2024-12-10T08:25:09.075" v="4580" actId="165"/>
          <ac:spMkLst>
            <pc:docMk/>
            <pc:sldMk cId="4170390398" sldId="306"/>
            <ac:spMk id="19" creationId="{F57C3251-A506-4688-6A15-1C0E4574EE63}"/>
          </ac:spMkLst>
        </pc:spChg>
        <pc:spChg chg="ord">
          <ac:chgData name="Duong Van" userId="7cb7d1ce0a05e87b" providerId="LiveId" clId="{CF990210-0BA8-41DE-825D-BDF94FBD8F15}" dt="2024-12-10T04:38:35.031" v="2392" actId="166"/>
          <ac:spMkLst>
            <pc:docMk/>
            <pc:sldMk cId="4170390398" sldId="306"/>
            <ac:spMk id="43" creationId="{BBD10610-3DCC-9FA7-5A0D-D409F14452F8}"/>
          </ac:spMkLst>
        </pc:spChg>
        <pc:spChg chg="mod">
          <ac:chgData name="Duong Van" userId="7cb7d1ce0a05e87b" providerId="LiveId" clId="{CF990210-0BA8-41DE-825D-BDF94FBD8F15}" dt="2024-12-10T06:54:38.793" v="4353" actId="14100"/>
          <ac:spMkLst>
            <pc:docMk/>
            <pc:sldMk cId="4170390398" sldId="306"/>
            <ac:spMk id="47" creationId="{E67CEDDE-E526-A6C3-A0DE-9AB3298BC5FF}"/>
          </ac:spMkLst>
        </pc:spChg>
        <pc:grpChg chg="add del mod">
          <ac:chgData name="Duong Van" userId="7cb7d1ce0a05e87b" providerId="LiveId" clId="{CF990210-0BA8-41DE-825D-BDF94FBD8F15}" dt="2024-12-10T08:25:09.075" v="4580" actId="165"/>
          <ac:grpSpMkLst>
            <pc:docMk/>
            <pc:sldMk cId="4170390398" sldId="306"/>
            <ac:grpSpMk id="2" creationId="{785B4A29-3239-C3DE-6582-636B7F49D535}"/>
          </ac:grpSpMkLst>
        </pc:grpChg>
        <pc:grpChg chg="mod topLvl">
          <ac:chgData name="Duong Van" userId="7cb7d1ce0a05e87b" providerId="LiveId" clId="{CF990210-0BA8-41DE-825D-BDF94FBD8F15}" dt="2024-12-10T08:25:09.075" v="4580" actId="165"/>
          <ac:grpSpMkLst>
            <pc:docMk/>
            <pc:sldMk cId="4170390398" sldId="306"/>
            <ac:grpSpMk id="3" creationId="{EC45C206-14E6-1A29-001E-11BAF1999BE1}"/>
          </ac:grpSpMkLst>
        </pc:grpChg>
        <pc:grpChg chg="mod">
          <ac:chgData name="Duong Van" userId="7cb7d1ce0a05e87b" providerId="LiveId" clId="{CF990210-0BA8-41DE-825D-BDF94FBD8F15}" dt="2024-12-10T08:25:09.075" v="4580" actId="165"/>
          <ac:grpSpMkLst>
            <pc:docMk/>
            <pc:sldMk cId="4170390398" sldId="306"/>
            <ac:grpSpMk id="7" creationId="{F23991EB-2CE9-4CA5-9192-9CD903A93F8E}"/>
          </ac:grpSpMkLst>
        </pc:grpChg>
        <pc:grpChg chg="mod">
          <ac:chgData name="Duong Van" userId="7cb7d1ce0a05e87b" providerId="LiveId" clId="{CF990210-0BA8-41DE-825D-BDF94FBD8F15}" dt="2024-12-10T08:25:09.075" v="4580" actId="165"/>
          <ac:grpSpMkLst>
            <pc:docMk/>
            <pc:sldMk cId="4170390398" sldId="306"/>
            <ac:grpSpMk id="8" creationId="{4B43FB3F-779A-21C8-DF37-1A730307422E}"/>
          </ac:grpSpMkLst>
        </pc:grpChg>
        <pc:grpChg chg="mod">
          <ac:chgData name="Duong Van" userId="7cb7d1ce0a05e87b" providerId="LiveId" clId="{CF990210-0BA8-41DE-825D-BDF94FBD8F15}" dt="2024-12-10T08:25:09.075" v="4580" actId="165"/>
          <ac:grpSpMkLst>
            <pc:docMk/>
            <pc:sldMk cId="4170390398" sldId="306"/>
            <ac:grpSpMk id="9" creationId="{8187E256-5F58-5E79-60B2-EE0B00669AF6}"/>
          </ac:grpSpMkLst>
        </pc:grpChg>
        <pc:grpChg chg="mod topLvl">
          <ac:chgData name="Duong Van" userId="7cb7d1ce0a05e87b" providerId="LiveId" clId="{CF990210-0BA8-41DE-825D-BDF94FBD8F15}" dt="2024-12-10T08:25:09.075" v="4580" actId="165"/>
          <ac:grpSpMkLst>
            <pc:docMk/>
            <pc:sldMk cId="4170390398" sldId="306"/>
            <ac:grpSpMk id="20" creationId="{6AAD872A-11D1-1ED4-D9A1-DA0E8DC18BD4}"/>
          </ac:grpSpMkLst>
        </pc:grpChg>
        <pc:cxnChg chg="mod">
          <ac:chgData name="Duong Van" userId="7cb7d1ce0a05e87b" providerId="LiveId" clId="{CF990210-0BA8-41DE-825D-BDF94FBD8F15}" dt="2024-12-10T08:25:09.075" v="4580" actId="165"/>
          <ac:cxnSpMkLst>
            <pc:docMk/>
            <pc:sldMk cId="4170390398" sldId="306"/>
            <ac:cxnSpMk id="11" creationId="{8DC79BAC-C87E-50FD-6030-9FFFD238663C}"/>
          </ac:cxnSpMkLst>
        </pc:cxnChg>
        <pc:cxnChg chg="mod">
          <ac:chgData name="Duong Van" userId="7cb7d1ce0a05e87b" providerId="LiveId" clId="{CF990210-0BA8-41DE-825D-BDF94FBD8F15}" dt="2024-12-10T08:25:09.075" v="4580" actId="165"/>
          <ac:cxnSpMkLst>
            <pc:docMk/>
            <pc:sldMk cId="4170390398" sldId="306"/>
            <ac:cxnSpMk id="12" creationId="{A958C620-1225-E71C-96E0-6A1147DC0D5A}"/>
          </ac:cxnSpMkLst>
        </pc:cxnChg>
        <pc:cxnChg chg="mod">
          <ac:chgData name="Duong Van" userId="7cb7d1ce0a05e87b" providerId="LiveId" clId="{CF990210-0BA8-41DE-825D-BDF94FBD8F15}" dt="2024-12-10T08:25:09.075" v="4580" actId="165"/>
          <ac:cxnSpMkLst>
            <pc:docMk/>
            <pc:sldMk cId="4170390398" sldId="306"/>
            <ac:cxnSpMk id="13" creationId="{E2C3912A-27D1-D246-0F71-10281E3F87D3}"/>
          </ac:cxnSpMkLst>
        </pc:cxnChg>
        <pc:cxnChg chg="mod">
          <ac:chgData name="Duong Van" userId="7cb7d1ce0a05e87b" providerId="LiveId" clId="{CF990210-0BA8-41DE-825D-BDF94FBD8F15}" dt="2024-12-10T08:25:09.075" v="4580" actId="165"/>
          <ac:cxnSpMkLst>
            <pc:docMk/>
            <pc:sldMk cId="4170390398" sldId="306"/>
            <ac:cxnSpMk id="17" creationId="{F7215319-236E-308A-7BF1-DF1261819F90}"/>
          </ac:cxnSpMkLst>
        </pc:cxnChg>
      </pc:sldChg>
      <pc:sldChg chg="del mod modShow">
        <pc:chgData name="Duong Van" userId="7cb7d1ce0a05e87b" providerId="LiveId" clId="{CF990210-0BA8-41DE-825D-BDF94FBD8F15}" dt="2024-12-10T07:08:21.106" v="4378" actId="47"/>
        <pc:sldMkLst>
          <pc:docMk/>
          <pc:sldMk cId="1841323380" sldId="309"/>
        </pc:sldMkLst>
      </pc:sldChg>
      <pc:sldChg chg="del mod modShow">
        <pc:chgData name="Duong Van" userId="7cb7d1ce0a05e87b" providerId="LiveId" clId="{CF990210-0BA8-41DE-825D-BDF94FBD8F15}" dt="2024-12-10T07:08:21.106" v="4378" actId="47"/>
        <pc:sldMkLst>
          <pc:docMk/>
          <pc:sldMk cId="126542335" sldId="310"/>
        </pc:sldMkLst>
      </pc:sldChg>
      <pc:sldChg chg="del mod ord modShow">
        <pc:chgData name="Duong Van" userId="7cb7d1ce0a05e87b" providerId="LiveId" clId="{CF990210-0BA8-41DE-825D-BDF94FBD8F15}" dt="2024-12-10T07:08:21.106" v="4378" actId="47"/>
        <pc:sldMkLst>
          <pc:docMk/>
          <pc:sldMk cId="3419481352" sldId="313"/>
        </pc:sldMkLst>
      </pc:sldChg>
      <pc:sldChg chg="addSp delSp modSp add mod delAnim modAnim">
        <pc:chgData name="Duong Van" userId="7cb7d1ce0a05e87b" providerId="LiveId" clId="{CF990210-0BA8-41DE-825D-BDF94FBD8F15}" dt="2024-12-10T04:41:28.778" v="2407" actId="1076"/>
        <pc:sldMkLst>
          <pc:docMk/>
          <pc:sldMk cId="1393675080" sldId="314"/>
        </pc:sldMkLst>
        <pc:spChg chg="del">
          <ac:chgData name="Duong Van" userId="7cb7d1ce0a05e87b" providerId="LiveId" clId="{CF990210-0BA8-41DE-825D-BDF94FBD8F15}" dt="2024-12-10T02:39:46.878" v="729" actId="478"/>
          <ac:spMkLst>
            <pc:docMk/>
            <pc:sldMk cId="1393675080" sldId="314"/>
            <ac:spMk id="2" creationId="{007D8A79-9E81-E8FB-A79F-6AB027BD9472}"/>
          </ac:spMkLst>
        </pc:spChg>
        <pc:spChg chg="mod">
          <ac:chgData name="Duong Van" userId="7cb7d1ce0a05e87b" providerId="LiveId" clId="{CF990210-0BA8-41DE-825D-BDF94FBD8F15}" dt="2024-12-10T02:23:56.791" v="523" actId="1076"/>
          <ac:spMkLst>
            <pc:docMk/>
            <pc:sldMk cId="1393675080" sldId="314"/>
            <ac:spMk id="3" creationId="{99D56843-85D7-BB3F-8AF4-545013401E4E}"/>
          </ac:spMkLst>
        </pc:spChg>
        <pc:spChg chg="mod">
          <ac:chgData name="Duong Van" userId="7cb7d1ce0a05e87b" providerId="LiveId" clId="{CF990210-0BA8-41DE-825D-BDF94FBD8F15}" dt="2024-12-10T02:21:57.847" v="471" actId="1076"/>
          <ac:spMkLst>
            <pc:docMk/>
            <pc:sldMk cId="1393675080" sldId="314"/>
            <ac:spMk id="5" creationId="{B526343B-19F1-1F07-415C-93C267F4FBD2}"/>
          </ac:spMkLst>
        </pc:spChg>
        <pc:spChg chg="add mod">
          <ac:chgData name="Duong Van" userId="7cb7d1ce0a05e87b" providerId="LiveId" clId="{CF990210-0BA8-41DE-825D-BDF94FBD8F15}" dt="2024-12-10T02:21:26.609" v="433"/>
          <ac:spMkLst>
            <pc:docMk/>
            <pc:sldMk cId="1393675080" sldId="314"/>
            <ac:spMk id="7" creationId="{F5DA8D6A-8444-2D98-4CB6-484E7E2577BD}"/>
          </ac:spMkLst>
        </pc:spChg>
        <pc:spChg chg="add mod">
          <ac:chgData name="Duong Van" userId="7cb7d1ce0a05e87b" providerId="LiveId" clId="{CF990210-0BA8-41DE-825D-BDF94FBD8F15}" dt="2024-12-10T02:23:59.559" v="524" actId="1076"/>
          <ac:spMkLst>
            <pc:docMk/>
            <pc:sldMk cId="1393675080" sldId="314"/>
            <ac:spMk id="8" creationId="{E74B72DC-7EEB-0962-AB56-B0381360ED36}"/>
          </ac:spMkLst>
        </pc:spChg>
        <pc:spChg chg="add del mod">
          <ac:chgData name="Duong Van" userId="7cb7d1ce0a05e87b" providerId="LiveId" clId="{CF990210-0BA8-41DE-825D-BDF94FBD8F15}" dt="2024-12-10T02:24:04.895" v="525" actId="478"/>
          <ac:spMkLst>
            <pc:docMk/>
            <pc:sldMk cId="1393675080" sldId="314"/>
            <ac:spMk id="9" creationId="{70633D30-2E2A-B9EC-174B-89AA14D17C0B}"/>
          </ac:spMkLst>
        </pc:spChg>
        <pc:spChg chg="mod">
          <ac:chgData name="Duong Van" userId="7cb7d1ce0a05e87b" providerId="LiveId" clId="{CF990210-0BA8-41DE-825D-BDF94FBD8F15}" dt="2024-12-10T04:41:28.778" v="2407" actId="1076"/>
          <ac:spMkLst>
            <pc:docMk/>
            <pc:sldMk cId="1393675080" sldId="314"/>
            <ac:spMk id="31" creationId="{00B24602-D8D1-1328-5CE4-AF4F08E009A5}"/>
          </ac:spMkLst>
        </pc:spChg>
        <pc:grpChg chg="del">
          <ac:chgData name="Duong Van" userId="7cb7d1ce0a05e87b" providerId="LiveId" clId="{CF990210-0BA8-41DE-825D-BDF94FBD8F15}" dt="2024-12-10T02:39:46.878" v="729" actId="478"/>
          <ac:grpSpMkLst>
            <pc:docMk/>
            <pc:sldMk cId="1393675080" sldId="314"/>
            <ac:grpSpMk id="4" creationId="{BDE80B27-E392-3C9B-E40C-4CF63DEE1778}"/>
          </ac:grpSpMkLst>
        </pc:grpChg>
        <pc:grpChg chg="mod">
          <ac:chgData name="Duong Van" userId="7cb7d1ce0a05e87b" providerId="LiveId" clId="{CF990210-0BA8-41DE-825D-BDF94FBD8F15}" dt="2024-12-10T04:41:16.817" v="2403" actId="1076"/>
          <ac:grpSpMkLst>
            <pc:docMk/>
            <pc:sldMk cId="1393675080" sldId="314"/>
            <ac:grpSpMk id="30" creationId="{F6D60544-50D3-9132-07A1-CEFD2A788ED4}"/>
          </ac:grpSpMkLst>
        </pc:grpChg>
        <pc:grpChg chg="del">
          <ac:chgData name="Duong Van" userId="7cb7d1ce0a05e87b" providerId="LiveId" clId="{CF990210-0BA8-41DE-825D-BDF94FBD8F15}" dt="2024-12-10T02:22:10.809" v="473" actId="478"/>
          <ac:grpSpMkLst>
            <pc:docMk/>
            <pc:sldMk cId="1393675080" sldId="314"/>
            <ac:grpSpMk id="415" creationId="{312FE5A9-B844-C557-E7A8-EEECD4C1D578}"/>
          </ac:grpSpMkLst>
        </pc:grpChg>
        <pc:grpChg chg="del">
          <ac:chgData name="Duong Van" userId="7cb7d1ce0a05e87b" providerId="LiveId" clId="{CF990210-0BA8-41DE-825D-BDF94FBD8F15}" dt="2024-12-10T02:22:07.471" v="472" actId="478"/>
          <ac:grpSpMkLst>
            <pc:docMk/>
            <pc:sldMk cId="1393675080" sldId="314"/>
            <ac:grpSpMk id="430" creationId="{C2988DD6-37F0-1A81-3DF4-C9939825089E}"/>
          </ac:grpSpMkLst>
        </pc:grpChg>
        <pc:grpChg chg="del">
          <ac:chgData name="Duong Van" userId="7cb7d1ce0a05e87b" providerId="LiveId" clId="{CF990210-0BA8-41DE-825D-BDF94FBD8F15}" dt="2024-12-10T02:22:11.675" v="474" actId="478"/>
          <ac:grpSpMkLst>
            <pc:docMk/>
            <pc:sldMk cId="1393675080" sldId="314"/>
            <ac:grpSpMk id="442" creationId="{41FA3285-FDD7-3DA9-1FE1-74DA4DEF6E89}"/>
          </ac:grpSpMkLst>
        </pc:grpChg>
        <pc:picChg chg="del">
          <ac:chgData name="Duong Van" userId="7cb7d1ce0a05e87b" providerId="LiveId" clId="{CF990210-0BA8-41DE-825D-BDF94FBD8F15}" dt="2024-12-09T21:35:26.420" v="10" actId="478"/>
          <ac:picMkLst>
            <pc:docMk/>
            <pc:sldMk cId="1393675080" sldId="314"/>
            <ac:picMk id="8" creationId="{487DDB75-354F-4E1D-DB23-33DE44D463D9}"/>
          </ac:picMkLst>
        </pc:picChg>
      </pc:sldChg>
      <pc:sldChg chg="new del">
        <pc:chgData name="Duong Van" userId="7cb7d1ce0a05e87b" providerId="LiveId" clId="{CF990210-0BA8-41DE-825D-BDF94FBD8F15}" dt="2024-12-09T21:35:04.383" v="4" actId="680"/>
        <pc:sldMkLst>
          <pc:docMk/>
          <pc:sldMk cId="2823718827" sldId="314"/>
        </pc:sldMkLst>
      </pc:sldChg>
      <pc:sldChg chg="delSp add del mod delAnim">
        <pc:chgData name="Duong Van" userId="7cb7d1ce0a05e87b" providerId="LiveId" clId="{CF990210-0BA8-41DE-825D-BDF94FBD8F15}" dt="2024-12-10T02:24:21.194" v="528" actId="47"/>
        <pc:sldMkLst>
          <pc:docMk/>
          <pc:sldMk cId="2979476737" sldId="315"/>
        </pc:sldMkLst>
        <pc:spChg chg="del">
          <ac:chgData name="Duong Van" userId="7cb7d1ce0a05e87b" providerId="LiveId" clId="{CF990210-0BA8-41DE-825D-BDF94FBD8F15}" dt="2024-12-10T02:23:22.781" v="512" actId="21"/>
          <ac:spMkLst>
            <pc:docMk/>
            <pc:sldMk cId="2979476737" sldId="315"/>
            <ac:spMk id="3" creationId="{70633D30-2E2A-B9EC-174B-89AA14D17C0B}"/>
          </ac:spMkLst>
        </pc:spChg>
        <pc:grpChg chg="del">
          <ac:chgData name="Duong Van" userId="7cb7d1ce0a05e87b" providerId="LiveId" clId="{CF990210-0BA8-41DE-825D-BDF94FBD8F15}" dt="2024-12-10T02:23:22.781" v="512" actId="21"/>
          <ac:grpSpMkLst>
            <pc:docMk/>
            <pc:sldMk cId="2979476737" sldId="315"/>
            <ac:grpSpMk id="4" creationId="{0F205A7B-AF41-EF36-ACD6-1AD926081781}"/>
          </ac:grpSpMkLst>
        </pc:grpChg>
        <pc:picChg chg="del">
          <ac:chgData name="Duong Van" userId="7cb7d1ce0a05e87b" providerId="LiveId" clId="{CF990210-0BA8-41DE-825D-BDF94FBD8F15}" dt="2024-12-09T21:35:28.579" v="11" actId="478"/>
          <ac:picMkLst>
            <pc:docMk/>
            <pc:sldMk cId="2979476737" sldId="315"/>
            <ac:picMk id="8" creationId="{742C2D36-8495-70B7-2173-A2C412C57724}"/>
          </ac:picMkLst>
        </pc:picChg>
      </pc:sldChg>
      <pc:sldChg chg="addSp delSp modSp add mod ord modTransition delAnim modAnim">
        <pc:chgData name="Duong Van" userId="7cb7d1ce0a05e87b" providerId="LiveId" clId="{CF990210-0BA8-41DE-825D-BDF94FBD8F15}" dt="2024-12-10T06:57:14.639" v="4366"/>
        <pc:sldMkLst>
          <pc:docMk/>
          <pc:sldMk cId="525941512" sldId="316"/>
        </pc:sldMkLst>
        <pc:spChg chg="add del mod">
          <ac:chgData name="Duong Van" userId="7cb7d1ce0a05e87b" providerId="LiveId" clId="{CF990210-0BA8-41DE-825D-BDF94FBD8F15}" dt="2024-12-10T02:22:26.282" v="477" actId="478"/>
          <ac:spMkLst>
            <pc:docMk/>
            <pc:sldMk cId="525941512" sldId="316"/>
            <ac:spMk id="2" creationId="{C3121900-086A-220C-CE1D-3D27065FF3D5}"/>
          </ac:spMkLst>
        </pc:spChg>
        <pc:spChg chg="mod">
          <ac:chgData name="Duong Van" userId="7cb7d1ce0a05e87b" providerId="LiveId" clId="{CF990210-0BA8-41DE-825D-BDF94FBD8F15}" dt="2024-12-10T06:52:48.175" v="4310"/>
          <ac:spMkLst>
            <pc:docMk/>
            <pc:sldMk cId="525941512" sldId="316"/>
            <ac:spMk id="5" creationId="{95761EF1-E174-091A-2367-8A638A4F5784}"/>
          </ac:spMkLst>
        </pc:spChg>
        <pc:spChg chg="mod">
          <ac:chgData name="Duong Van" userId="7cb7d1ce0a05e87b" providerId="LiveId" clId="{CF990210-0BA8-41DE-825D-BDF94FBD8F15}" dt="2024-12-10T06:52:48.175" v="4310"/>
          <ac:spMkLst>
            <pc:docMk/>
            <pc:sldMk cId="525941512" sldId="316"/>
            <ac:spMk id="10" creationId="{29E420B2-8979-BE11-BC80-8C3282196965}"/>
          </ac:spMkLst>
        </pc:spChg>
        <pc:spChg chg="mod">
          <ac:chgData name="Duong Van" userId="7cb7d1ce0a05e87b" providerId="LiveId" clId="{CF990210-0BA8-41DE-825D-BDF94FBD8F15}" dt="2024-12-10T06:52:48.175" v="4310"/>
          <ac:spMkLst>
            <pc:docMk/>
            <pc:sldMk cId="525941512" sldId="316"/>
            <ac:spMk id="14" creationId="{06B133CA-1E3A-6888-8D67-0DC4BCB866BD}"/>
          </ac:spMkLst>
        </pc:spChg>
        <pc:spChg chg="mod">
          <ac:chgData name="Duong Van" userId="7cb7d1ce0a05e87b" providerId="LiveId" clId="{CF990210-0BA8-41DE-825D-BDF94FBD8F15}" dt="2024-12-10T03:06:05.245" v="1475"/>
          <ac:spMkLst>
            <pc:docMk/>
            <pc:sldMk cId="525941512" sldId="316"/>
            <ac:spMk id="20" creationId="{95761EF1-E174-091A-2367-8A638A4F5784}"/>
          </ac:spMkLst>
        </pc:spChg>
        <pc:spChg chg="mod">
          <ac:chgData name="Duong Van" userId="7cb7d1ce0a05e87b" providerId="LiveId" clId="{CF990210-0BA8-41DE-825D-BDF94FBD8F15}" dt="2024-12-10T03:06:05.245" v="1475"/>
          <ac:spMkLst>
            <pc:docMk/>
            <pc:sldMk cId="525941512" sldId="316"/>
            <ac:spMk id="24" creationId="{29E420B2-8979-BE11-BC80-8C3282196965}"/>
          </ac:spMkLst>
        </pc:spChg>
        <pc:spChg chg="mod">
          <ac:chgData name="Duong Van" userId="7cb7d1ce0a05e87b" providerId="LiveId" clId="{CF990210-0BA8-41DE-825D-BDF94FBD8F15}" dt="2024-12-10T03:06:05.245" v="1475"/>
          <ac:spMkLst>
            <pc:docMk/>
            <pc:sldMk cId="525941512" sldId="316"/>
            <ac:spMk id="28" creationId="{06B133CA-1E3A-6888-8D67-0DC4BCB866BD}"/>
          </ac:spMkLst>
        </pc:spChg>
        <pc:spChg chg="mod">
          <ac:chgData name="Duong Van" userId="7cb7d1ce0a05e87b" providerId="LiveId" clId="{CF990210-0BA8-41DE-825D-BDF94FBD8F15}" dt="2024-12-10T06:54:54.418" v="4354" actId="164"/>
          <ac:spMkLst>
            <pc:docMk/>
            <pc:sldMk cId="525941512" sldId="316"/>
            <ac:spMk id="56" creationId="{ADF078C8-A365-B1E0-C190-4FE51A0DAB4F}"/>
          </ac:spMkLst>
        </pc:spChg>
        <pc:spChg chg="mod">
          <ac:chgData name="Duong Van" userId="7cb7d1ce0a05e87b" providerId="LiveId" clId="{CF990210-0BA8-41DE-825D-BDF94FBD8F15}" dt="2024-12-10T04:40:55.594" v="2402" actId="164"/>
          <ac:spMkLst>
            <pc:docMk/>
            <pc:sldMk cId="525941512" sldId="316"/>
            <ac:spMk id="58" creationId="{2EAC4AFF-F728-C41E-C516-32CB0928B109}"/>
          </ac:spMkLst>
        </pc:spChg>
        <pc:spChg chg="del">
          <ac:chgData name="Duong Van" userId="7cb7d1ce0a05e87b" providerId="LiveId" clId="{CF990210-0BA8-41DE-825D-BDF94FBD8F15}" dt="2024-12-10T02:20:05.334" v="423" actId="478"/>
          <ac:spMkLst>
            <pc:docMk/>
            <pc:sldMk cId="525941512" sldId="316"/>
            <ac:spMk id="1039" creationId="{B045B397-5659-1F0D-B800-08385777BEBE}"/>
          </ac:spMkLst>
        </pc:spChg>
        <pc:grpChg chg="add mod">
          <ac:chgData name="Duong Van" userId="7cb7d1ce0a05e87b" providerId="LiveId" clId="{CF990210-0BA8-41DE-825D-BDF94FBD8F15}" dt="2024-12-10T06:54:54.418" v="4354" actId="164"/>
          <ac:grpSpMkLst>
            <pc:docMk/>
            <pc:sldMk cId="525941512" sldId="316"/>
            <ac:grpSpMk id="3" creationId="{3EAE6C10-BE03-AFAB-94FE-A7A9F2AEE82D}"/>
          </ac:grpSpMkLst>
        </pc:grpChg>
        <pc:grpChg chg="add mod">
          <ac:chgData name="Duong Van" userId="7cb7d1ce0a05e87b" providerId="LiveId" clId="{CF990210-0BA8-41DE-825D-BDF94FBD8F15}" dt="2024-12-10T06:53:03.529" v="4315" actId="14100"/>
          <ac:grpSpMkLst>
            <pc:docMk/>
            <pc:sldMk cId="525941512" sldId="316"/>
            <ac:grpSpMk id="4" creationId="{59A1401D-F280-7279-A79C-1214551AA3E0}"/>
          </ac:grpSpMkLst>
        </pc:grpChg>
        <pc:grpChg chg="mod">
          <ac:chgData name="Duong Van" userId="7cb7d1ce0a05e87b" providerId="LiveId" clId="{CF990210-0BA8-41DE-825D-BDF94FBD8F15}" dt="2024-12-10T06:52:48.175" v="4310"/>
          <ac:grpSpMkLst>
            <pc:docMk/>
            <pc:sldMk cId="525941512" sldId="316"/>
            <ac:grpSpMk id="7" creationId="{F772B356-3E0C-C383-E8C4-08E2F63D38ED}"/>
          </ac:grpSpMkLst>
        </pc:grpChg>
        <pc:grpChg chg="mod">
          <ac:chgData name="Duong Van" userId="7cb7d1ce0a05e87b" providerId="LiveId" clId="{CF990210-0BA8-41DE-825D-BDF94FBD8F15}" dt="2024-12-10T06:52:48.175" v="4310"/>
          <ac:grpSpMkLst>
            <pc:docMk/>
            <pc:sldMk cId="525941512" sldId="316"/>
            <ac:grpSpMk id="8" creationId="{7EA54CA9-7140-1685-4DDB-5FC95DDE9BD3}"/>
          </ac:grpSpMkLst>
        </pc:grpChg>
        <pc:grpChg chg="mod">
          <ac:chgData name="Duong Van" userId="7cb7d1ce0a05e87b" providerId="LiveId" clId="{CF990210-0BA8-41DE-825D-BDF94FBD8F15}" dt="2024-12-10T06:52:48.175" v="4310"/>
          <ac:grpSpMkLst>
            <pc:docMk/>
            <pc:sldMk cId="525941512" sldId="316"/>
            <ac:grpSpMk id="9" creationId="{334661F1-96AC-FF10-8CF9-2E5BAF24F67C}"/>
          </ac:grpSpMkLst>
        </pc:grpChg>
        <pc:grpChg chg="add mod">
          <ac:chgData name="Duong Van" userId="7cb7d1ce0a05e87b" providerId="LiveId" clId="{CF990210-0BA8-41DE-825D-BDF94FBD8F15}" dt="2024-12-10T06:54:54.418" v="4354" actId="164"/>
          <ac:grpSpMkLst>
            <pc:docMk/>
            <pc:sldMk cId="525941512" sldId="316"/>
            <ac:grpSpMk id="17" creationId="{0ABA1B05-3A39-3BF7-B320-BEF743730829}"/>
          </ac:grpSpMkLst>
        </pc:grpChg>
        <pc:grpChg chg="add del mod">
          <ac:chgData name="Duong Van" userId="7cb7d1ce0a05e87b" providerId="LiveId" clId="{CF990210-0BA8-41DE-825D-BDF94FBD8F15}" dt="2024-12-10T06:52:17.825" v="4302" actId="478"/>
          <ac:grpSpMkLst>
            <pc:docMk/>
            <pc:sldMk cId="525941512" sldId="316"/>
            <ac:grpSpMk id="19" creationId="{59A1401D-F280-7279-A79C-1214551AA3E0}"/>
          </ac:grpSpMkLst>
        </pc:grpChg>
        <pc:grpChg chg="mod">
          <ac:chgData name="Duong Van" userId="7cb7d1ce0a05e87b" providerId="LiveId" clId="{CF990210-0BA8-41DE-825D-BDF94FBD8F15}" dt="2024-12-10T03:06:05.245" v="1475"/>
          <ac:grpSpMkLst>
            <pc:docMk/>
            <pc:sldMk cId="525941512" sldId="316"/>
            <ac:grpSpMk id="21" creationId="{F772B356-3E0C-C383-E8C4-08E2F63D38ED}"/>
          </ac:grpSpMkLst>
        </pc:grpChg>
        <pc:grpChg chg="mod">
          <ac:chgData name="Duong Van" userId="7cb7d1ce0a05e87b" providerId="LiveId" clId="{CF990210-0BA8-41DE-825D-BDF94FBD8F15}" dt="2024-12-10T03:06:05.245" v="1475"/>
          <ac:grpSpMkLst>
            <pc:docMk/>
            <pc:sldMk cId="525941512" sldId="316"/>
            <ac:grpSpMk id="22" creationId="{7EA54CA9-7140-1685-4DDB-5FC95DDE9BD3}"/>
          </ac:grpSpMkLst>
        </pc:grpChg>
        <pc:grpChg chg="mod">
          <ac:chgData name="Duong Van" userId="7cb7d1ce0a05e87b" providerId="LiveId" clId="{CF990210-0BA8-41DE-825D-BDF94FBD8F15}" dt="2024-12-10T03:06:05.245" v="1475"/>
          <ac:grpSpMkLst>
            <pc:docMk/>
            <pc:sldMk cId="525941512" sldId="316"/>
            <ac:grpSpMk id="23" creationId="{334661F1-96AC-FF10-8CF9-2E5BAF24F67C}"/>
          </ac:grpSpMkLst>
        </pc:grpChg>
        <pc:grpChg chg="mod">
          <ac:chgData name="Duong Van" userId="7cb7d1ce0a05e87b" providerId="LiveId" clId="{CF990210-0BA8-41DE-825D-BDF94FBD8F15}" dt="2024-12-10T04:40:55.594" v="2402" actId="164"/>
          <ac:grpSpMkLst>
            <pc:docMk/>
            <pc:sldMk cId="525941512" sldId="316"/>
            <ac:grpSpMk id="59" creationId="{14511DD4-1A8F-D99C-7446-3B865B136541}"/>
          </ac:grpSpMkLst>
        </pc:grpChg>
        <pc:grpChg chg="mod">
          <ac:chgData name="Duong Van" userId="7cb7d1ce0a05e87b" providerId="LiveId" clId="{CF990210-0BA8-41DE-825D-BDF94FBD8F15}" dt="2024-12-10T04:40:55.594" v="2402" actId="164"/>
          <ac:grpSpMkLst>
            <pc:docMk/>
            <pc:sldMk cId="525941512" sldId="316"/>
            <ac:grpSpMk id="60" creationId="{B47D768D-3807-4E11-A123-DEE346333E1C}"/>
          </ac:grpSpMkLst>
        </pc:grpChg>
        <pc:grpChg chg="del">
          <ac:chgData name="Duong Van" userId="7cb7d1ce0a05e87b" providerId="LiveId" clId="{CF990210-0BA8-41DE-825D-BDF94FBD8F15}" dt="2024-12-10T02:20:05.334" v="423" actId="478"/>
          <ac:grpSpMkLst>
            <pc:docMk/>
            <pc:sldMk cId="525941512" sldId="316"/>
            <ac:grpSpMk id="1038" creationId="{E3AC2211-2C87-59F4-B12E-4D479E186229}"/>
          </ac:grpSpMkLst>
        </pc:grpChg>
        <pc:graphicFrameChg chg="add mod modGraphic">
          <ac:chgData name="Duong Van" userId="7cb7d1ce0a05e87b" providerId="LiveId" clId="{CF990210-0BA8-41DE-825D-BDF94FBD8F15}" dt="2024-12-10T06:53:08.586" v="4316" actId="1076"/>
          <ac:graphicFrameMkLst>
            <pc:docMk/>
            <pc:sldMk cId="525941512" sldId="316"/>
            <ac:graphicFrameMk id="16" creationId="{08D26800-BDCF-12F8-CD56-E30294E8022C}"/>
          </ac:graphicFrameMkLst>
        </pc:graphicFrameChg>
        <pc:cxnChg chg="mod">
          <ac:chgData name="Duong Van" userId="7cb7d1ce0a05e87b" providerId="LiveId" clId="{CF990210-0BA8-41DE-825D-BDF94FBD8F15}" dt="2024-12-10T06:52:48.175" v="4310"/>
          <ac:cxnSpMkLst>
            <pc:docMk/>
            <pc:sldMk cId="525941512" sldId="316"/>
            <ac:cxnSpMk id="11" creationId="{D98A7691-E77C-6D0D-8330-4789A6783930}"/>
          </ac:cxnSpMkLst>
        </pc:cxnChg>
        <pc:cxnChg chg="mod">
          <ac:chgData name="Duong Van" userId="7cb7d1ce0a05e87b" providerId="LiveId" clId="{CF990210-0BA8-41DE-825D-BDF94FBD8F15}" dt="2024-12-10T06:52:48.175" v="4310"/>
          <ac:cxnSpMkLst>
            <pc:docMk/>
            <pc:sldMk cId="525941512" sldId="316"/>
            <ac:cxnSpMk id="12" creationId="{E7F8053A-AB3F-DBDA-7A5E-4793D06A12A3}"/>
          </ac:cxnSpMkLst>
        </pc:cxnChg>
        <pc:cxnChg chg="mod">
          <ac:chgData name="Duong Van" userId="7cb7d1ce0a05e87b" providerId="LiveId" clId="{CF990210-0BA8-41DE-825D-BDF94FBD8F15}" dt="2024-12-10T06:52:48.175" v="4310"/>
          <ac:cxnSpMkLst>
            <pc:docMk/>
            <pc:sldMk cId="525941512" sldId="316"/>
            <ac:cxnSpMk id="13" creationId="{97B4D05B-9C8B-3AA9-CF43-330D9690B323}"/>
          </ac:cxnSpMkLst>
        </pc:cxnChg>
        <pc:cxnChg chg="mod">
          <ac:chgData name="Duong Van" userId="7cb7d1ce0a05e87b" providerId="LiveId" clId="{CF990210-0BA8-41DE-825D-BDF94FBD8F15}" dt="2024-12-10T06:52:48.175" v="4310"/>
          <ac:cxnSpMkLst>
            <pc:docMk/>
            <pc:sldMk cId="525941512" sldId="316"/>
            <ac:cxnSpMk id="15" creationId="{C577D24A-3B35-0554-95F4-FADAA97DAB84}"/>
          </ac:cxnSpMkLst>
        </pc:cxnChg>
        <pc:cxnChg chg="mod">
          <ac:chgData name="Duong Van" userId="7cb7d1ce0a05e87b" providerId="LiveId" clId="{CF990210-0BA8-41DE-825D-BDF94FBD8F15}" dt="2024-12-10T03:06:05.245" v="1475"/>
          <ac:cxnSpMkLst>
            <pc:docMk/>
            <pc:sldMk cId="525941512" sldId="316"/>
            <ac:cxnSpMk id="25" creationId="{D98A7691-E77C-6D0D-8330-4789A6783930}"/>
          </ac:cxnSpMkLst>
        </pc:cxnChg>
        <pc:cxnChg chg="mod">
          <ac:chgData name="Duong Van" userId="7cb7d1ce0a05e87b" providerId="LiveId" clId="{CF990210-0BA8-41DE-825D-BDF94FBD8F15}" dt="2024-12-10T03:06:05.245" v="1475"/>
          <ac:cxnSpMkLst>
            <pc:docMk/>
            <pc:sldMk cId="525941512" sldId="316"/>
            <ac:cxnSpMk id="26" creationId="{E7F8053A-AB3F-DBDA-7A5E-4793D06A12A3}"/>
          </ac:cxnSpMkLst>
        </pc:cxnChg>
        <pc:cxnChg chg="mod">
          <ac:chgData name="Duong Van" userId="7cb7d1ce0a05e87b" providerId="LiveId" clId="{CF990210-0BA8-41DE-825D-BDF94FBD8F15}" dt="2024-12-10T03:06:05.245" v="1475"/>
          <ac:cxnSpMkLst>
            <pc:docMk/>
            <pc:sldMk cId="525941512" sldId="316"/>
            <ac:cxnSpMk id="27" creationId="{97B4D05B-9C8B-3AA9-CF43-330D9690B323}"/>
          </ac:cxnSpMkLst>
        </pc:cxnChg>
        <pc:cxnChg chg="mod">
          <ac:chgData name="Duong Van" userId="7cb7d1ce0a05e87b" providerId="LiveId" clId="{CF990210-0BA8-41DE-825D-BDF94FBD8F15}" dt="2024-12-10T03:06:05.245" v="1475"/>
          <ac:cxnSpMkLst>
            <pc:docMk/>
            <pc:sldMk cId="525941512" sldId="316"/>
            <ac:cxnSpMk id="29" creationId="{C577D24A-3B35-0554-95F4-FADAA97DAB84}"/>
          </ac:cxnSpMkLst>
        </pc:cxnChg>
      </pc:sldChg>
      <pc:sldChg chg="addSp delSp modSp add mod modTransition delAnim modAnim">
        <pc:chgData name="Duong Van" userId="7cb7d1ce0a05e87b" providerId="LiveId" clId="{CF990210-0BA8-41DE-825D-BDF94FBD8F15}" dt="2024-12-10T06:56:28.769" v="4362" actId="206"/>
        <pc:sldMkLst>
          <pc:docMk/>
          <pc:sldMk cId="3347453243" sldId="317"/>
        </pc:sldMkLst>
        <pc:spChg chg="add mod">
          <ac:chgData name="Duong Van" userId="7cb7d1ce0a05e87b" providerId="LiveId" clId="{CF990210-0BA8-41DE-825D-BDF94FBD8F15}" dt="2024-12-10T02:21:18.298" v="432"/>
          <ac:spMkLst>
            <pc:docMk/>
            <pc:sldMk cId="3347453243" sldId="317"/>
            <ac:spMk id="18" creationId="{18DD3D81-97E2-4D48-7E67-7BFCA45E211A}"/>
          </ac:spMkLst>
        </pc:spChg>
        <pc:spChg chg="ord">
          <ac:chgData name="Duong Van" userId="7cb7d1ce0a05e87b" providerId="LiveId" clId="{CF990210-0BA8-41DE-825D-BDF94FBD8F15}" dt="2024-12-10T04:38:31.232" v="2391" actId="166"/>
          <ac:spMkLst>
            <pc:docMk/>
            <pc:sldMk cId="3347453243" sldId="317"/>
            <ac:spMk id="43" creationId="{A3EFED50-63AD-A45D-4B33-0562438D75A2}"/>
          </ac:spMkLst>
        </pc:spChg>
        <pc:spChg chg="del">
          <ac:chgData name="Duong Van" userId="7cb7d1ce0a05e87b" providerId="LiveId" clId="{CF990210-0BA8-41DE-825D-BDF94FBD8F15}" dt="2024-12-10T02:21:18.082" v="431" actId="478"/>
          <ac:spMkLst>
            <pc:docMk/>
            <pc:sldMk cId="3347453243" sldId="317"/>
            <ac:spMk id="56" creationId="{B259045E-1C52-94D9-364A-5CD1435E70C4}"/>
          </ac:spMkLst>
        </pc:spChg>
        <pc:spChg chg="del">
          <ac:chgData name="Duong Van" userId="7cb7d1ce0a05e87b" providerId="LiveId" clId="{CF990210-0BA8-41DE-825D-BDF94FBD8F15}" dt="2024-12-10T02:17:47.834" v="378" actId="478"/>
          <ac:spMkLst>
            <pc:docMk/>
            <pc:sldMk cId="3347453243" sldId="317"/>
            <ac:spMk id="1034" creationId="{33DBAC96-837E-E3E8-A3F0-4CCE00165589}"/>
          </ac:spMkLst>
        </pc:spChg>
        <pc:spChg chg="del">
          <ac:chgData name="Duong Van" userId="7cb7d1ce0a05e87b" providerId="LiveId" clId="{CF990210-0BA8-41DE-825D-BDF94FBD8F15}" dt="2024-12-10T02:21:14.985" v="430" actId="478"/>
          <ac:spMkLst>
            <pc:docMk/>
            <pc:sldMk cId="3347453243" sldId="317"/>
            <ac:spMk id="1039" creationId="{943850A0-92D2-D0FC-9549-B5B1B170641A}"/>
          </ac:spMkLst>
        </pc:spChg>
        <pc:grpChg chg="mod">
          <ac:chgData name="Duong Van" userId="7cb7d1ce0a05e87b" providerId="LiveId" clId="{CF990210-0BA8-41DE-825D-BDF94FBD8F15}" dt="2024-12-10T02:18:08.838" v="385" actId="1076"/>
          <ac:grpSpMkLst>
            <pc:docMk/>
            <pc:sldMk cId="3347453243" sldId="317"/>
            <ac:grpSpMk id="2" creationId="{84871FA1-DA0B-2E35-036C-9969F097B206}"/>
          </ac:grpSpMkLst>
        </pc:grpChg>
        <pc:grpChg chg="del">
          <ac:chgData name="Duong Van" userId="7cb7d1ce0a05e87b" providerId="LiveId" clId="{CF990210-0BA8-41DE-825D-BDF94FBD8F15}" dt="2024-12-10T02:21:14.985" v="430" actId="478"/>
          <ac:grpSpMkLst>
            <pc:docMk/>
            <pc:sldMk cId="3347453243" sldId="317"/>
            <ac:grpSpMk id="1038" creationId="{31A73615-732A-6107-B58D-1F1EBB218673}"/>
          </ac:grpSpMkLst>
        </pc:grpChg>
        <pc:graphicFrameChg chg="del modGraphic">
          <ac:chgData name="Duong Van" userId="7cb7d1ce0a05e87b" providerId="LiveId" clId="{CF990210-0BA8-41DE-825D-BDF94FBD8F15}" dt="2024-12-10T02:17:56.122" v="382" actId="478"/>
          <ac:graphicFrameMkLst>
            <pc:docMk/>
            <pc:sldMk cId="3347453243" sldId="317"/>
            <ac:graphicFrameMk id="14" creationId="{492302C4-A7FD-DCAD-27DB-BB97B1DA3DB8}"/>
          </ac:graphicFrameMkLst>
        </pc:graphicFrameChg>
        <pc:graphicFrameChg chg="del">
          <ac:chgData name="Duong Van" userId="7cb7d1ce0a05e87b" providerId="LiveId" clId="{CF990210-0BA8-41DE-825D-BDF94FBD8F15}" dt="2024-12-10T02:17:45.797" v="377" actId="478"/>
          <ac:graphicFrameMkLst>
            <pc:docMk/>
            <pc:sldMk cId="3347453243" sldId="317"/>
            <ac:graphicFrameMk id="15" creationId="{49397E2A-2F94-117B-0DAD-D2C2C44B856F}"/>
          </ac:graphicFrameMkLst>
        </pc:graphicFrameChg>
        <pc:graphicFrameChg chg="del">
          <ac:chgData name="Duong Van" userId="7cb7d1ce0a05e87b" providerId="LiveId" clId="{CF990210-0BA8-41DE-825D-BDF94FBD8F15}" dt="2024-12-10T02:18:00.356" v="383" actId="478"/>
          <ac:graphicFrameMkLst>
            <pc:docMk/>
            <pc:sldMk cId="3347453243" sldId="317"/>
            <ac:graphicFrameMk id="16" creationId="{9D603273-4AB6-F2F4-35B4-4E0C9C7290F9}"/>
          </ac:graphicFrameMkLst>
        </pc:graphicFrameChg>
        <pc:graphicFrameChg chg="del mod modGraphic">
          <ac:chgData name="Duong Van" userId="7cb7d1ce0a05e87b" providerId="LiveId" clId="{CF990210-0BA8-41DE-825D-BDF94FBD8F15}" dt="2024-12-10T02:17:53.311" v="380" actId="478"/>
          <ac:graphicFrameMkLst>
            <pc:docMk/>
            <pc:sldMk cId="3347453243" sldId="317"/>
            <ac:graphicFrameMk id="17" creationId="{70373963-86EF-84CF-57DF-D15B890C7F96}"/>
          </ac:graphicFrameMkLst>
        </pc:graphicFrameChg>
      </pc:sldChg>
      <pc:sldChg chg="addSp delSp modSp add mod modAnim">
        <pc:chgData name="Duong Van" userId="7cb7d1ce0a05e87b" providerId="LiveId" clId="{CF990210-0BA8-41DE-825D-BDF94FBD8F15}" dt="2024-12-10T06:53:51.337" v="4318" actId="164"/>
        <pc:sldMkLst>
          <pc:docMk/>
          <pc:sldMk cId="1431048281" sldId="318"/>
        </pc:sldMkLst>
        <pc:spChg chg="add mod">
          <ac:chgData name="Duong Van" userId="7cb7d1ce0a05e87b" providerId="LiveId" clId="{CF990210-0BA8-41DE-825D-BDF94FBD8F15}" dt="2024-12-10T06:53:51.337" v="4318" actId="164"/>
          <ac:spMkLst>
            <pc:docMk/>
            <pc:sldMk cId="1431048281" sldId="318"/>
            <ac:spMk id="19" creationId="{D773B3C2-06DC-FA11-79BF-60A16D7B929A}"/>
          </ac:spMkLst>
        </pc:spChg>
        <pc:spChg chg="ord">
          <ac:chgData name="Duong Van" userId="7cb7d1ce0a05e87b" providerId="LiveId" clId="{CF990210-0BA8-41DE-825D-BDF94FBD8F15}" dt="2024-12-10T03:07:07.567" v="1487" actId="166"/>
          <ac:spMkLst>
            <pc:docMk/>
            <pc:sldMk cId="1431048281" sldId="318"/>
            <ac:spMk id="43" creationId="{1A8F4708-D434-A3DC-0897-7AEE0263CEEC}"/>
          </ac:spMkLst>
        </pc:spChg>
        <pc:spChg chg="del">
          <ac:chgData name="Duong Van" userId="7cb7d1ce0a05e87b" providerId="LiveId" clId="{CF990210-0BA8-41DE-825D-BDF94FBD8F15}" dt="2024-12-10T02:21:08.098" v="428" actId="478"/>
          <ac:spMkLst>
            <pc:docMk/>
            <pc:sldMk cId="1431048281" sldId="318"/>
            <ac:spMk id="56" creationId="{825DBA2F-DC0D-4DCE-65AD-F75723D2936D}"/>
          </ac:spMkLst>
        </pc:spChg>
        <pc:spChg chg="mod">
          <ac:chgData name="Duong Van" userId="7cb7d1ce0a05e87b" providerId="LiveId" clId="{CF990210-0BA8-41DE-825D-BDF94FBD8F15}" dt="2024-12-10T06:53:51.337" v="4318" actId="164"/>
          <ac:spMkLst>
            <pc:docMk/>
            <pc:sldMk cId="1431048281" sldId="318"/>
            <ac:spMk id="58" creationId="{6D8A9393-B25D-BD60-C9FC-56A35FEA8298}"/>
          </ac:spMkLst>
        </pc:spChg>
        <pc:spChg chg="mod topLvl">
          <ac:chgData name="Duong Van" userId="7cb7d1ce0a05e87b" providerId="LiveId" clId="{CF990210-0BA8-41DE-825D-BDF94FBD8F15}" dt="2024-12-10T06:53:51.337" v="4318" actId="164"/>
          <ac:spMkLst>
            <pc:docMk/>
            <pc:sldMk cId="1431048281" sldId="318"/>
            <ac:spMk id="61" creationId="{F3050356-F77F-B816-296D-8C5DC4F5FFB9}"/>
          </ac:spMkLst>
        </pc:spChg>
        <pc:spChg chg="mod topLvl">
          <ac:chgData name="Duong Van" userId="7cb7d1ce0a05e87b" providerId="LiveId" clId="{CF990210-0BA8-41DE-825D-BDF94FBD8F15}" dt="2024-12-10T06:53:51.337" v="4318" actId="164"/>
          <ac:spMkLst>
            <pc:docMk/>
            <pc:sldMk cId="1431048281" sldId="318"/>
            <ac:spMk id="62" creationId="{ED29AF2A-0C50-1883-16A5-60F2B1F771F7}"/>
          </ac:spMkLst>
        </pc:spChg>
        <pc:spChg chg="del">
          <ac:chgData name="Duong Van" userId="7cb7d1ce0a05e87b" providerId="LiveId" clId="{CF990210-0BA8-41DE-825D-BDF94FBD8F15}" dt="2024-12-10T02:21:02.979" v="427" actId="478"/>
          <ac:spMkLst>
            <pc:docMk/>
            <pc:sldMk cId="1431048281" sldId="318"/>
            <ac:spMk id="1039" creationId="{EC45319A-4778-C5BC-E6D8-9938B8D7F8BC}"/>
          </ac:spMkLst>
        </pc:spChg>
        <pc:grpChg chg="add del">
          <ac:chgData name="Duong Van" userId="7cb7d1ce0a05e87b" providerId="LiveId" clId="{CF990210-0BA8-41DE-825D-BDF94FBD8F15}" dt="2024-12-10T06:52:41.739" v="4308" actId="21"/>
          <ac:grpSpMkLst>
            <pc:docMk/>
            <pc:sldMk cId="1431048281" sldId="318"/>
            <ac:grpSpMk id="2" creationId="{59A1401D-F280-7279-A79C-1214551AA3E0}"/>
          </ac:grpSpMkLst>
        </pc:grpChg>
        <pc:grpChg chg="add mod">
          <ac:chgData name="Duong Van" userId="7cb7d1ce0a05e87b" providerId="LiveId" clId="{CF990210-0BA8-41DE-825D-BDF94FBD8F15}" dt="2024-12-10T06:53:51.337" v="4318" actId="164"/>
          <ac:grpSpMkLst>
            <pc:docMk/>
            <pc:sldMk cId="1431048281" sldId="318"/>
            <ac:grpSpMk id="21" creationId="{D179B0BD-EBC8-B3F3-6C27-49D5F1281880}"/>
          </ac:grpSpMkLst>
        </pc:grpChg>
        <pc:grpChg chg="mod">
          <ac:chgData name="Duong Van" userId="7cb7d1ce0a05e87b" providerId="LiveId" clId="{CF990210-0BA8-41DE-825D-BDF94FBD8F15}" dt="2024-12-10T06:53:51.337" v="4318" actId="164"/>
          <ac:grpSpMkLst>
            <pc:docMk/>
            <pc:sldMk cId="1431048281" sldId="318"/>
            <ac:grpSpMk id="59" creationId="{2A1C525C-C982-D46D-8CF7-33631CC1FD4F}"/>
          </ac:grpSpMkLst>
        </pc:grpChg>
        <pc:grpChg chg="del">
          <ac:chgData name="Duong Van" userId="7cb7d1ce0a05e87b" providerId="LiveId" clId="{CF990210-0BA8-41DE-825D-BDF94FBD8F15}" dt="2024-12-10T06:53:20.292" v="4317" actId="165"/>
          <ac:grpSpMkLst>
            <pc:docMk/>
            <pc:sldMk cId="1431048281" sldId="318"/>
            <ac:grpSpMk id="60" creationId="{4D69DF82-8274-6E2E-14ED-735AECF5F353}"/>
          </ac:grpSpMkLst>
        </pc:grpChg>
        <pc:grpChg chg="del">
          <ac:chgData name="Duong Van" userId="7cb7d1ce0a05e87b" providerId="LiveId" clId="{CF990210-0BA8-41DE-825D-BDF94FBD8F15}" dt="2024-12-10T02:21:02.979" v="427" actId="478"/>
          <ac:grpSpMkLst>
            <pc:docMk/>
            <pc:sldMk cId="1431048281" sldId="318"/>
            <ac:grpSpMk id="1038" creationId="{EED80E5B-BE4E-4B77-6164-955C294759F8}"/>
          </ac:grpSpMkLst>
        </pc:grpChg>
        <pc:graphicFrameChg chg="add del mod">
          <ac:chgData name="Duong Van" userId="7cb7d1ce0a05e87b" providerId="LiveId" clId="{CF990210-0BA8-41DE-825D-BDF94FBD8F15}" dt="2024-12-10T06:52:42.070" v="4309" actId="1076"/>
          <ac:graphicFrameMkLst>
            <pc:docMk/>
            <pc:sldMk cId="1431048281" sldId="318"/>
            <ac:graphicFrameMk id="16" creationId="{08D26800-BDCF-12F8-CD56-E30294E8022C}"/>
          </ac:graphicFrameMkLst>
        </pc:graphicFrameChg>
        <pc:graphicFrameChg chg="mod modGraphic">
          <ac:chgData name="Duong Van" userId="7cb7d1ce0a05e87b" providerId="LiveId" clId="{CF990210-0BA8-41DE-825D-BDF94FBD8F15}" dt="2024-12-10T02:17:23.233" v="376" actId="14100"/>
          <ac:graphicFrameMkLst>
            <pc:docMk/>
            <pc:sldMk cId="1431048281" sldId="318"/>
            <ac:graphicFrameMk id="17" creationId="{D480E93D-13AA-01F2-19AF-752DC33671FF}"/>
          </ac:graphicFrameMkLst>
        </pc:graphicFrameChg>
        <pc:graphicFrameChg chg="add mod">
          <ac:chgData name="Duong Van" userId="7cb7d1ce0a05e87b" providerId="LiveId" clId="{CF990210-0BA8-41DE-825D-BDF94FBD8F15}" dt="2024-12-10T06:52:34.247" v="4305" actId="571"/>
          <ac:graphicFrameMkLst>
            <pc:docMk/>
            <pc:sldMk cId="1431048281" sldId="318"/>
            <ac:graphicFrameMk id="20" creationId="{A4633F6A-CEF5-0C86-3045-D4A1D8E12C31}"/>
          </ac:graphicFrameMkLst>
        </pc:graphicFrameChg>
        <pc:picChg chg="mod">
          <ac:chgData name="Duong Van" userId="7cb7d1ce0a05e87b" providerId="LiveId" clId="{CF990210-0BA8-41DE-825D-BDF94FBD8F15}" dt="2024-12-10T02:15:14.500" v="340" actId="1076"/>
          <ac:picMkLst>
            <pc:docMk/>
            <pc:sldMk cId="1431048281" sldId="318"/>
            <ac:picMk id="6" creationId="{7A675A24-B0B5-C561-BCDA-032C4C6DC5A6}"/>
          </ac:picMkLst>
        </pc:picChg>
      </pc:sldChg>
      <pc:sldChg chg="addSp delSp modSp add del mod">
        <pc:chgData name="Duong Van" userId="7cb7d1ce0a05e87b" providerId="LiveId" clId="{CF990210-0BA8-41DE-825D-BDF94FBD8F15}" dt="2024-12-10T02:42:17.349" v="768" actId="47"/>
        <pc:sldMkLst>
          <pc:docMk/>
          <pc:sldMk cId="1424955582" sldId="319"/>
        </pc:sldMkLst>
        <pc:spChg chg="del">
          <ac:chgData name="Duong Van" userId="7cb7d1ce0a05e87b" providerId="LiveId" clId="{CF990210-0BA8-41DE-825D-BDF94FBD8F15}" dt="2024-12-10T02:24:17.779" v="527" actId="478"/>
          <ac:spMkLst>
            <pc:docMk/>
            <pc:sldMk cId="1424955582" sldId="319"/>
            <ac:spMk id="2" creationId="{707AE6A5-DEFB-EF62-1BA5-9C9A18D196CC}"/>
          </ac:spMkLst>
        </pc:spChg>
        <pc:spChg chg="del">
          <ac:chgData name="Duong Van" userId="7cb7d1ce0a05e87b" providerId="LiveId" clId="{CF990210-0BA8-41DE-825D-BDF94FBD8F15}" dt="2024-12-10T02:24:31.112" v="529" actId="478"/>
          <ac:spMkLst>
            <pc:docMk/>
            <pc:sldMk cId="1424955582" sldId="319"/>
            <ac:spMk id="3" creationId="{DDC823F9-BCF8-6732-E602-2DC2A5C9ECEE}"/>
          </ac:spMkLst>
        </pc:spChg>
        <pc:spChg chg="mod">
          <ac:chgData name="Duong Van" userId="7cb7d1ce0a05e87b" providerId="LiveId" clId="{CF990210-0BA8-41DE-825D-BDF94FBD8F15}" dt="2024-12-10T02:27:11.183" v="550" actId="404"/>
          <ac:spMkLst>
            <pc:docMk/>
            <pc:sldMk cId="1424955582" sldId="319"/>
            <ac:spMk id="5" creationId="{64870CE8-8370-4BE0-0ABD-7F554EDCF08E}"/>
          </ac:spMkLst>
        </pc:spChg>
        <pc:spChg chg="add mod">
          <ac:chgData name="Duong Van" userId="7cb7d1ce0a05e87b" providerId="LiveId" clId="{CF990210-0BA8-41DE-825D-BDF94FBD8F15}" dt="2024-12-10T02:29:43.140" v="620" actId="1076"/>
          <ac:spMkLst>
            <pc:docMk/>
            <pc:sldMk cId="1424955582" sldId="319"/>
            <ac:spMk id="7" creationId="{B71668FA-2ABE-0E6F-C7BA-115D328E950B}"/>
          </ac:spMkLst>
        </pc:spChg>
        <pc:spChg chg="del">
          <ac:chgData name="Duong Van" userId="7cb7d1ce0a05e87b" providerId="LiveId" clId="{CF990210-0BA8-41DE-825D-BDF94FBD8F15}" dt="2024-12-10T02:24:32.597" v="530" actId="478"/>
          <ac:spMkLst>
            <pc:docMk/>
            <pc:sldMk cId="1424955582" sldId="319"/>
            <ac:spMk id="8" creationId="{E9D89EED-4080-7334-E219-E2BBD1077371}"/>
          </ac:spMkLst>
        </pc:spChg>
        <pc:spChg chg="add del mod">
          <ac:chgData name="Duong Van" userId="7cb7d1ce0a05e87b" providerId="LiveId" clId="{CF990210-0BA8-41DE-825D-BDF94FBD8F15}" dt="2024-12-10T02:34:58.371" v="626" actId="478"/>
          <ac:spMkLst>
            <pc:docMk/>
            <pc:sldMk cId="1424955582" sldId="319"/>
            <ac:spMk id="10" creationId="{8683B47C-E181-1223-562F-CBF0683531A6}"/>
          </ac:spMkLst>
        </pc:spChg>
        <pc:spChg chg="add mod">
          <ac:chgData name="Duong Van" userId="7cb7d1ce0a05e87b" providerId="LiveId" clId="{CF990210-0BA8-41DE-825D-BDF94FBD8F15}" dt="2024-12-10T02:29:38.988" v="619" actId="1076"/>
          <ac:spMkLst>
            <pc:docMk/>
            <pc:sldMk cId="1424955582" sldId="319"/>
            <ac:spMk id="12" creationId="{F1ECEFE8-9588-0115-E1C8-B5157B449261}"/>
          </ac:spMkLst>
        </pc:spChg>
        <pc:spChg chg="mod">
          <ac:chgData name="Duong Van" userId="7cb7d1ce0a05e87b" providerId="LiveId" clId="{CF990210-0BA8-41DE-825D-BDF94FBD8F15}" dt="2024-12-10T02:27:11.183" v="550" actId="404"/>
          <ac:spMkLst>
            <pc:docMk/>
            <pc:sldMk cId="1424955582" sldId="319"/>
            <ac:spMk id="19" creationId="{09F4B6DF-71D4-9F19-68B5-DCE28F159E9A}"/>
          </ac:spMkLst>
        </pc:spChg>
        <pc:spChg chg="mod">
          <ac:chgData name="Duong Van" userId="7cb7d1ce0a05e87b" providerId="LiveId" clId="{CF990210-0BA8-41DE-825D-BDF94FBD8F15}" dt="2024-12-10T02:27:11.183" v="550" actId="404"/>
          <ac:spMkLst>
            <pc:docMk/>
            <pc:sldMk cId="1424955582" sldId="319"/>
            <ac:spMk id="21" creationId="{E4CBB28B-0408-4ED8-0D5C-FB83473BE825}"/>
          </ac:spMkLst>
        </pc:spChg>
        <pc:spChg chg="mod">
          <ac:chgData name="Duong Van" userId="7cb7d1ce0a05e87b" providerId="LiveId" clId="{CF990210-0BA8-41DE-825D-BDF94FBD8F15}" dt="2024-12-10T02:27:11.183" v="550" actId="404"/>
          <ac:spMkLst>
            <pc:docMk/>
            <pc:sldMk cId="1424955582" sldId="319"/>
            <ac:spMk id="23" creationId="{78B34C70-088E-1CAB-4102-F6E162E36401}"/>
          </ac:spMkLst>
        </pc:spChg>
        <pc:spChg chg="add del">
          <ac:chgData name="Duong Van" userId="7cb7d1ce0a05e87b" providerId="LiveId" clId="{CF990210-0BA8-41DE-825D-BDF94FBD8F15}" dt="2024-12-10T02:29:53.972" v="624" actId="478"/>
          <ac:spMkLst>
            <pc:docMk/>
            <pc:sldMk cId="1424955582" sldId="319"/>
            <ac:spMk id="37" creationId="{4A1606AB-8761-2DC0-DCAE-D42ECDDE35EF}"/>
          </ac:spMkLst>
        </pc:spChg>
        <pc:grpChg chg="del">
          <ac:chgData name="Duong Van" userId="7cb7d1ce0a05e87b" providerId="LiveId" clId="{CF990210-0BA8-41DE-825D-BDF94FBD8F15}" dt="2024-12-10T02:24:17.779" v="527" actId="478"/>
          <ac:grpSpMkLst>
            <pc:docMk/>
            <pc:sldMk cId="1424955582" sldId="319"/>
            <ac:grpSpMk id="4" creationId="{52E3AA0E-306C-0F4A-D3D7-6EAB58988113}"/>
          </ac:grpSpMkLst>
        </pc:grpChg>
        <pc:grpChg chg="add del">
          <ac:chgData name="Duong Van" userId="7cb7d1ce0a05e87b" providerId="LiveId" clId="{CF990210-0BA8-41DE-825D-BDF94FBD8F15}" dt="2024-12-10T02:29:53.783" v="623" actId="478"/>
          <ac:grpSpMkLst>
            <pc:docMk/>
            <pc:sldMk cId="1424955582" sldId="319"/>
            <ac:grpSpMk id="29" creationId="{710DE20E-76D2-6E8F-8F00-C7800FF9C623}"/>
          </ac:grpSpMkLst>
        </pc:grpChg>
        <pc:grpChg chg="mod">
          <ac:chgData name="Duong Van" userId="7cb7d1ce0a05e87b" providerId="LiveId" clId="{CF990210-0BA8-41DE-825D-BDF94FBD8F15}" dt="2024-12-10T02:27:21.796" v="552" actId="1076"/>
          <ac:grpSpMkLst>
            <pc:docMk/>
            <pc:sldMk cId="1424955582" sldId="319"/>
            <ac:grpSpMk id="30" creationId="{6BEAD3FF-350C-EB99-0165-B0235861F1BF}"/>
          </ac:grpSpMkLst>
        </pc:grpChg>
      </pc:sldChg>
      <pc:sldChg chg="delSp modSp add mod modTransition delAnim modAnim">
        <pc:chgData name="Duong Van" userId="7cb7d1ce0a05e87b" providerId="LiveId" clId="{CF990210-0BA8-41DE-825D-BDF94FBD8F15}" dt="2024-12-10T02:56:27.871" v="1330"/>
        <pc:sldMkLst>
          <pc:docMk/>
          <pc:sldMk cId="3805371981" sldId="320"/>
        </pc:sldMkLst>
        <pc:spChg chg="mod">
          <ac:chgData name="Duong Van" userId="7cb7d1ce0a05e87b" providerId="LiveId" clId="{CF990210-0BA8-41DE-825D-BDF94FBD8F15}" dt="2024-12-10T02:42:29.804" v="776" actId="403"/>
          <ac:spMkLst>
            <pc:docMk/>
            <pc:sldMk cId="3805371981" sldId="320"/>
            <ac:spMk id="19" creationId="{0751B99E-1A62-91B2-D357-A2A12459971F}"/>
          </ac:spMkLst>
        </pc:spChg>
        <pc:spChg chg="mod">
          <ac:chgData name="Duong Van" userId="7cb7d1ce0a05e87b" providerId="LiveId" clId="{CF990210-0BA8-41DE-825D-BDF94FBD8F15}" dt="2024-12-10T02:42:29.804" v="776" actId="403"/>
          <ac:spMkLst>
            <pc:docMk/>
            <pc:sldMk cId="3805371981" sldId="320"/>
            <ac:spMk id="25" creationId="{28CBE5F6-F4CF-250B-3087-B665AD626EF4}"/>
          </ac:spMkLst>
        </pc:spChg>
        <pc:spChg chg="mod">
          <ac:chgData name="Duong Van" userId="7cb7d1ce0a05e87b" providerId="LiveId" clId="{CF990210-0BA8-41DE-825D-BDF94FBD8F15}" dt="2024-12-10T02:42:29.804" v="776" actId="403"/>
          <ac:spMkLst>
            <pc:docMk/>
            <pc:sldMk cId="3805371981" sldId="320"/>
            <ac:spMk id="488" creationId="{23D2BCE3-D11C-8F32-D4CB-8BA1AFF3CA55}"/>
          </ac:spMkLst>
        </pc:spChg>
        <pc:spChg chg="mod">
          <ac:chgData name="Duong Van" userId="7cb7d1ce0a05e87b" providerId="LiveId" clId="{CF990210-0BA8-41DE-825D-BDF94FBD8F15}" dt="2024-12-10T02:42:29.804" v="776" actId="403"/>
          <ac:spMkLst>
            <pc:docMk/>
            <pc:sldMk cId="3805371981" sldId="320"/>
            <ac:spMk id="489" creationId="{2733DF6A-B62C-5368-3B5D-34E15431096F}"/>
          </ac:spMkLst>
        </pc:spChg>
        <pc:grpChg chg="mod">
          <ac:chgData name="Duong Van" userId="7cb7d1ce0a05e87b" providerId="LiveId" clId="{CF990210-0BA8-41DE-825D-BDF94FBD8F15}" dt="2024-12-10T02:42:35.986" v="778" actId="1076"/>
          <ac:grpSpMkLst>
            <pc:docMk/>
            <pc:sldMk cId="3805371981" sldId="320"/>
            <ac:grpSpMk id="2" creationId="{8B516833-576C-2289-FCD1-B68000CB92D9}"/>
          </ac:grpSpMkLst>
        </pc:grpChg>
        <pc:grpChg chg="del">
          <ac:chgData name="Duong Van" userId="7cb7d1ce0a05e87b" providerId="LiveId" clId="{CF990210-0BA8-41DE-825D-BDF94FBD8F15}" dt="2024-12-10T02:42:40.802" v="780" actId="478"/>
          <ac:grpSpMkLst>
            <pc:docMk/>
            <pc:sldMk cId="3805371981" sldId="320"/>
            <ac:grpSpMk id="33" creationId="{EC7AD7F2-43B2-D634-DAFB-DA47BFBB2395}"/>
          </ac:grpSpMkLst>
        </pc:grpChg>
        <pc:grpChg chg="del">
          <ac:chgData name="Duong Van" userId="7cb7d1ce0a05e87b" providerId="LiveId" clId="{CF990210-0BA8-41DE-825D-BDF94FBD8F15}" dt="2024-12-10T02:42:24.557" v="769" actId="478"/>
          <ac:grpSpMkLst>
            <pc:docMk/>
            <pc:sldMk cId="3805371981" sldId="320"/>
            <ac:grpSpMk id="37" creationId="{57946118-14B6-07E2-3898-A41C719BD99A}"/>
          </ac:grpSpMkLst>
        </pc:grpChg>
        <pc:grpChg chg="del">
          <ac:chgData name="Duong Van" userId="7cb7d1ce0a05e87b" providerId="LiveId" clId="{CF990210-0BA8-41DE-825D-BDF94FBD8F15}" dt="2024-12-10T02:42:24.557" v="769" actId="478"/>
          <ac:grpSpMkLst>
            <pc:docMk/>
            <pc:sldMk cId="3805371981" sldId="320"/>
            <ac:grpSpMk id="38" creationId="{E32B824D-51E4-4556-90F0-4FB0854DB09F}"/>
          </ac:grpSpMkLst>
        </pc:grpChg>
        <pc:grpChg chg="del">
          <ac:chgData name="Duong Van" userId="7cb7d1ce0a05e87b" providerId="LiveId" clId="{CF990210-0BA8-41DE-825D-BDF94FBD8F15}" dt="2024-12-10T02:42:24.557" v="769" actId="478"/>
          <ac:grpSpMkLst>
            <pc:docMk/>
            <pc:sldMk cId="3805371981" sldId="320"/>
            <ac:grpSpMk id="39" creationId="{4DE0B47B-1591-8E0A-FD87-EB89F836D31C}"/>
          </ac:grpSpMkLst>
        </pc:grpChg>
        <pc:grpChg chg="mod">
          <ac:chgData name="Duong Van" userId="7cb7d1ce0a05e87b" providerId="LiveId" clId="{CF990210-0BA8-41DE-825D-BDF94FBD8F15}" dt="2024-12-10T02:42:33.410" v="777" actId="14100"/>
          <ac:grpSpMkLst>
            <pc:docMk/>
            <pc:sldMk cId="3805371981" sldId="320"/>
            <ac:grpSpMk id="40" creationId="{E42C5B76-8ECD-4383-CA3C-53823110D13D}"/>
          </ac:grpSpMkLst>
        </pc:grpChg>
      </pc:sldChg>
      <pc:sldChg chg="modSp add mod ord modAnim">
        <pc:chgData name="Duong Van" userId="7cb7d1ce0a05e87b" providerId="LiveId" clId="{CF990210-0BA8-41DE-825D-BDF94FBD8F15}" dt="2024-12-10T03:33:33.846" v="1654"/>
        <pc:sldMkLst>
          <pc:docMk/>
          <pc:sldMk cId="2304809444" sldId="321"/>
        </pc:sldMkLst>
        <pc:spChg chg="mod">
          <ac:chgData name="Duong Van" userId="7cb7d1ce0a05e87b" providerId="LiveId" clId="{CF990210-0BA8-41DE-825D-BDF94FBD8F15}" dt="2024-12-10T03:07:45.693" v="1489" actId="1076"/>
          <ac:spMkLst>
            <pc:docMk/>
            <pc:sldMk cId="2304809444" sldId="321"/>
            <ac:spMk id="2" creationId="{D263F1C1-136B-12A1-7B79-F8313A0CD594}"/>
          </ac:spMkLst>
        </pc:spChg>
        <pc:spChg chg="mod">
          <ac:chgData name="Duong Van" userId="7cb7d1ce0a05e87b" providerId="LiveId" clId="{CF990210-0BA8-41DE-825D-BDF94FBD8F15}" dt="2024-12-10T03:05:03.231" v="1468" actId="1076"/>
          <ac:spMkLst>
            <pc:docMk/>
            <pc:sldMk cId="2304809444" sldId="321"/>
            <ac:spMk id="7" creationId="{54DC14E8-D1E1-E53A-D42F-EE94A1CD73B8}"/>
          </ac:spMkLst>
        </pc:spChg>
      </pc:sldChg>
      <pc:sldChg chg="addSp delSp modSp add mod delAnim modAnim modShow">
        <pc:chgData name="Duong Van" userId="7cb7d1ce0a05e87b" providerId="LiveId" clId="{CF990210-0BA8-41DE-825D-BDF94FBD8F15}" dt="2024-12-10T08:26:36.251" v="4583" actId="729"/>
        <pc:sldMkLst>
          <pc:docMk/>
          <pc:sldMk cId="1804810306" sldId="322"/>
        </pc:sldMkLst>
        <pc:spChg chg="del topLvl">
          <ac:chgData name="Duong Van" userId="7cb7d1ce0a05e87b" providerId="LiveId" clId="{CF990210-0BA8-41DE-825D-BDF94FBD8F15}" dt="2024-12-10T05:01:51.648" v="2624" actId="478"/>
          <ac:spMkLst>
            <pc:docMk/>
            <pc:sldMk cId="1804810306" sldId="322"/>
            <ac:spMk id="6" creationId="{696B17D6-D697-FAD6-1465-80E1650F6E24}"/>
          </ac:spMkLst>
        </pc:spChg>
        <pc:spChg chg="mod">
          <ac:chgData name="Duong Van" userId="7cb7d1ce0a05e87b" providerId="LiveId" clId="{CF990210-0BA8-41DE-825D-BDF94FBD8F15}" dt="2024-12-10T04:57:02.493" v="2556" actId="207"/>
          <ac:spMkLst>
            <pc:docMk/>
            <pc:sldMk cId="1804810306" sldId="322"/>
            <ac:spMk id="8" creationId="{079254D1-70D3-181D-D193-0FFA744A7A98}"/>
          </ac:spMkLst>
        </pc:spChg>
        <pc:spChg chg="del">
          <ac:chgData name="Duong Van" userId="7cb7d1ce0a05e87b" providerId="LiveId" clId="{CF990210-0BA8-41DE-825D-BDF94FBD8F15}" dt="2024-12-10T04:52:51.565" v="2518" actId="478"/>
          <ac:spMkLst>
            <pc:docMk/>
            <pc:sldMk cId="1804810306" sldId="322"/>
            <ac:spMk id="16" creationId="{E8CE08B5-709D-6405-7F71-2AA8AE2E6B3B}"/>
          </ac:spMkLst>
        </pc:spChg>
        <pc:spChg chg="del">
          <ac:chgData name="Duong Van" userId="7cb7d1ce0a05e87b" providerId="LiveId" clId="{CF990210-0BA8-41DE-825D-BDF94FBD8F15}" dt="2024-12-10T05:02:32.494" v="2632" actId="478"/>
          <ac:spMkLst>
            <pc:docMk/>
            <pc:sldMk cId="1804810306" sldId="322"/>
            <ac:spMk id="46" creationId="{8F92E63D-E8AA-9CAA-E8D9-3A475A0A8BA6}"/>
          </ac:spMkLst>
        </pc:spChg>
        <pc:spChg chg="mod">
          <ac:chgData name="Duong Van" userId="7cb7d1ce0a05e87b" providerId="LiveId" clId="{CF990210-0BA8-41DE-825D-BDF94FBD8F15}" dt="2024-12-10T05:02:04.502" v="2627" actId="1076"/>
          <ac:spMkLst>
            <pc:docMk/>
            <pc:sldMk cId="1804810306" sldId="322"/>
            <ac:spMk id="49" creationId="{1C921AD2-E591-4EED-61B8-53B1FC284B20}"/>
          </ac:spMkLst>
        </pc:spChg>
        <pc:grpChg chg="del mod">
          <ac:chgData name="Duong Van" userId="7cb7d1ce0a05e87b" providerId="LiveId" clId="{CF990210-0BA8-41DE-825D-BDF94FBD8F15}" dt="2024-12-10T05:01:51.648" v="2624" actId="478"/>
          <ac:grpSpMkLst>
            <pc:docMk/>
            <pc:sldMk cId="1804810306" sldId="322"/>
            <ac:grpSpMk id="5" creationId="{DAECC3AD-6A7C-636D-1411-F55812DF347F}"/>
          </ac:grpSpMkLst>
        </pc:grpChg>
        <pc:grpChg chg="mod topLvl">
          <ac:chgData name="Duong Van" userId="7cb7d1ce0a05e87b" providerId="LiveId" clId="{CF990210-0BA8-41DE-825D-BDF94FBD8F15}" dt="2024-12-10T05:01:58.950" v="2626" actId="14100"/>
          <ac:grpSpMkLst>
            <pc:docMk/>
            <pc:sldMk cId="1804810306" sldId="322"/>
            <ac:grpSpMk id="7" creationId="{ADC057E4-AFC7-0141-F2D7-ACA9F745008B}"/>
          </ac:grpSpMkLst>
        </pc:grpChg>
        <pc:grpChg chg="del">
          <ac:chgData name="Duong Van" userId="7cb7d1ce0a05e87b" providerId="LiveId" clId="{CF990210-0BA8-41DE-825D-BDF94FBD8F15}" dt="2024-12-10T03:33:49.913" v="1656" actId="478"/>
          <ac:grpSpMkLst>
            <pc:docMk/>
            <pc:sldMk cId="1804810306" sldId="322"/>
            <ac:grpSpMk id="17" creationId="{FFE1C833-FE55-386B-8124-445229712731}"/>
          </ac:grpSpMkLst>
        </pc:grpChg>
        <pc:grpChg chg="del">
          <ac:chgData name="Duong Van" userId="7cb7d1ce0a05e87b" providerId="LiveId" clId="{CF990210-0BA8-41DE-825D-BDF94FBD8F15}" dt="2024-12-10T05:02:38.092" v="2634" actId="478"/>
          <ac:grpSpMkLst>
            <pc:docMk/>
            <pc:sldMk cId="1804810306" sldId="322"/>
            <ac:grpSpMk id="22" creationId="{A95A054C-DC7C-4517-7178-34B94373D5F6}"/>
          </ac:grpSpMkLst>
        </pc:grpChg>
        <pc:grpChg chg="del">
          <ac:chgData name="Duong Van" userId="7cb7d1ce0a05e87b" providerId="LiveId" clId="{CF990210-0BA8-41DE-825D-BDF94FBD8F15}" dt="2024-12-10T05:02:37.319" v="2633" actId="478"/>
          <ac:grpSpMkLst>
            <pc:docMk/>
            <pc:sldMk cId="1804810306" sldId="322"/>
            <ac:grpSpMk id="25" creationId="{6CED157D-BB0B-62B3-C60E-81B381494AA5}"/>
          </ac:grpSpMkLst>
        </pc:grpChg>
        <pc:grpChg chg="del">
          <ac:chgData name="Duong Van" userId="7cb7d1ce0a05e87b" providerId="LiveId" clId="{CF990210-0BA8-41DE-825D-BDF94FBD8F15}" dt="2024-12-10T05:02:32.494" v="2632" actId="478"/>
          <ac:grpSpMkLst>
            <pc:docMk/>
            <pc:sldMk cId="1804810306" sldId="322"/>
            <ac:grpSpMk id="32" creationId="{7B571E8B-55DA-64ED-2AE9-6A53892F2378}"/>
          </ac:grpSpMkLst>
        </pc:grpChg>
        <pc:grpChg chg="del">
          <ac:chgData name="Duong Van" userId="7cb7d1ce0a05e87b" providerId="LiveId" clId="{CF990210-0BA8-41DE-825D-BDF94FBD8F15}" dt="2024-12-10T05:02:32.494" v="2632" actId="478"/>
          <ac:grpSpMkLst>
            <pc:docMk/>
            <pc:sldMk cId="1804810306" sldId="322"/>
            <ac:grpSpMk id="35" creationId="{95E5996F-2E31-111A-DAA2-0F9A09D8F9C4}"/>
          </ac:grpSpMkLst>
        </pc:grpChg>
        <pc:grpChg chg="mod">
          <ac:chgData name="Duong Van" userId="7cb7d1ce0a05e87b" providerId="LiveId" clId="{CF990210-0BA8-41DE-825D-BDF94FBD8F15}" dt="2024-12-10T05:02:21.784" v="2631" actId="1076"/>
          <ac:grpSpMkLst>
            <pc:docMk/>
            <pc:sldMk cId="1804810306" sldId="322"/>
            <ac:grpSpMk id="515" creationId="{CC2092F8-EB3B-61FA-20E1-BF610D0762E6}"/>
          </ac:grpSpMkLst>
        </pc:grpChg>
        <pc:grpChg chg="del mod">
          <ac:chgData name="Duong Van" userId="7cb7d1ce0a05e87b" providerId="LiveId" clId="{CF990210-0BA8-41DE-825D-BDF94FBD8F15}" dt="2024-12-10T05:02:39.251" v="2635" actId="478"/>
          <ac:grpSpMkLst>
            <pc:docMk/>
            <pc:sldMk cId="1804810306" sldId="322"/>
            <ac:grpSpMk id="528" creationId="{F7B8A628-4E48-0D2A-D320-3727B8C4BE65}"/>
          </ac:grpSpMkLst>
        </pc:grpChg>
        <pc:grpChg chg="del">
          <ac:chgData name="Duong Van" userId="7cb7d1ce0a05e87b" providerId="LiveId" clId="{CF990210-0BA8-41DE-825D-BDF94FBD8F15}" dt="2024-12-10T04:52:55.488" v="2519" actId="478"/>
          <ac:grpSpMkLst>
            <pc:docMk/>
            <pc:sldMk cId="1804810306" sldId="322"/>
            <ac:grpSpMk id="552" creationId="{349ACF33-4A9A-C05B-0AD0-64D843174C1B}"/>
          </ac:grpSpMkLst>
        </pc:grpChg>
        <pc:picChg chg="add mod">
          <ac:chgData name="Duong Van" userId="7cb7d1ce0a05e87b" providerId="LiveId" clId="{CF990210-0BA8-41DE-825D-BDF94FBD8F15}" dt="2024-12-10T05:02:14.638" v="2629" actId="1076"/>
          <ac:picMkLst>
            <pc:docMk/>
            <pc:sldMk cId="1804810306" sldId="322"/>
            <ac:picMk id="2" creationId="{7D51822A-D73D-CCD4-A4D3-1C642F86AC9D}"/>
          </ac:picMkLst>
        </pc:picChg>
      </pc:sldChg>
      <pc:sldChg chg="addSp delSp modSp add del mod delAnim">
        <pc:chgData name="Duong Van" userId="7cb7d1ce0a05e87b" providerId="LiveId" clId="{CF990210-0BA8-41DE-825D-BDF94FBD8F15}" dt="2024-12-10T06:31:30.394" v="4018" actId="47"/>
        <pc:sldMkLst>
          <pc:docMk/>
          <pc:sldMk cId="3568365657" sldId="323"/>
        </pc:sldMkLst>
        <pc:spChg chg="add del mod">
          <ac:chgData name="Duong Van" userId="7cb7d1ce0a05e87b" providerId="LiveId" clId="{CF990210-0BA8-41DE-825D-BDF94FBD8F15}" dt="2024-12-10T06:19:43.979" v="3864" actId="478"/>
          <ac:spMkLst>
            <pc:docMk/>
            <pc:sldMk cId="3568365657" sldId="323"/>
            <ac:spMk id="3" creationId="{76C3AD4E-8796-ED38-6E97-1C2196479BDD}"/>
          </ac:spMkLst>
        </pc:spChg>
        <pc:spChg chg="add del mod">
          <ac:chgData name="Duong Van" userId="7cb7d1ce0a05e87b" providerId="LiveId" clId="{CF990210-0BA8-41DE-825D-BDF94FBD8F15}" dt="2024-12-10T06:19:43.979" v="3864" actId="478"/>
          <ac:spMkLst>
            <pc:docMk/>
            <pc:sldMk cId="3568365657" sldId="323"/>
            <ac:spMk id="4" creationId="{96653B92-7AFD-DF88-433E-A219866554D1}"/>
          </ac:spMkLst>
        </pc:spChg>
        <pc:spChg chg="add del mod">
          <ac:chgData name="Duong Van" userId="7cb7d1ce0a05e87b" providerId="LiveId" clId="{CF990210-0BA8-41DE-825D-BDF94FBD8F15}" dt="2024-12-10T06:19:43.979" v="3864" actId="478"/>
          <ac:spMkLst>
            <pc:docMk/>
            <pc:sldMk cId="3568365657" sldId="323"/>
            <ac:spMk id="5" creationId="{F237EEB2-268A-9A96-2E34-D8C32AFBA3B5}"/>
          </ac:spMkLst>
        </pc:spChg>
        <pc:spChg chg="add del mod">
          <ac:chgData name="Duong Van" userId="7cb7d1ce0a05e87b" providerId="LiveId" clId="{CF990210-0BA8-41DE-825D-BDF94FBD8F15}" dt="2024-12-10T06:19:43.979" v="3864" actId="478"/>
          <ac:spMkLst>
            <pc:docMk/>
            <pc:sldMk cId="3568365657" sldId="323"/>
            <ac:spMk id="6" creationId="{B21E3F7B-B82D-2233-D235-97C6E5663B29}"/>
          </ac:spMkLst>
        </pc:spChg>
        <pc:spChg chg="add del mod">
          <ac:chgData name="Duong Van" userId="7cb7d1ce0a05e87b" providerId="LiveId" clId="{CF990210-0BA8-41DE-825D-BDF94FBD8F15}" dt="2024-12-10T06:19:43.979" v="3864" actId="478"/>
          <ac:spMkLst>
            <pc:docMk/>
            <pc:sldMk cId="3568365657" sldId="323"/>
            <ac:spMk id="52" creationId="{1E4462E6-9C58-6BC6-C844-08F428096CE6}"/>
          </ac:spMkLst>
        </pc:spChg>
        <pc:spChg chg="add del mod">
          <ac:chgData name="Duong Van" userId="7cb7d1ce0a05e87b" providerId="LiveId" clId="{CF990210-0BA8-41DE-825D-BDF94FBD8F15}" dt="2024-12-10T06:19:43.979" v="3864" actId="478"/>
          <ac:spMkLst>
            <pc:docMk/>
            <pc:sldMk cId="3568365657" sldId="323"/>
            <ac:spMk id="53" creationId="{E9D38DCE-0EED-4FD7-0CCF-FC656B3472FF}"/>
          </ac:spMkLst>
        </pc:spChg>
        <pc:spChg chg="add del mod">
          <ac:chgData name="Duong Van" userId="7cb7d1ce0a05e87b" providerId="LiveId" clId="{CF990210-0BA8-41DE-825D-BDF94FBD8F15}" dt="2024-12-10T06:19:43.979" v="3864" actId="478"/>
          <ac:spMkLst>
            <pc:docMk/>
            <pc:sldMk cId="3568365657" sldId="323"/>
            <ac:spMk id="54" creationId="{A56262A7-4C46-7F81-7ED3-113E0A2ABCB1}"/>
          </ac:spMkLst>
        </pc:spChg>
        <pc:spChg chg="add del mod">
          <ac:chgData name="Duong Van" userId="7cb7d1ce0a05e87b" providerId="LiveId" clId="{CF990210-0BA8-41DE-825D-BDF94FBD8F15}" dt="2024-12-10T06:19:43.979" v="3864" actId="478"/>
          <ac:spMkLst>
            <pc:docMk/>
            <pc:sldMk cId="3568365657" sldId="323"/>
            <ac:spMk id="55" creationId="{B6A68236-808D-0B4F-A72E-E4AEF5E6958A}"/>
          </ac:spMkLst>
        </pc:spChg>
        <pc:spChg chg="add del mod">
          <ac:chgData name="Duong Van" userId="7cb7d1ce0a05e87b" providerId="LiveId" clId="{CF990210-0BA8-41DE-825D-BDF94FBD8F15}" dt="2024-12-10T06:19:43.979" v="3864" actId="478"/>
          <ac:spMkLst>
            <pc:docMk/>
            <pc:sldMk cId="3568365657" sldId="323"/>
            <ac:spMk id="56" creationId="{B81430DA-B8B7-34C8-69E4-D42828852323}"/>
          </ac:spMkLst>
        </pc:spChg>
        <pc:spChg chg="add mod">
          <ac:chgData name="Duong Van" userId="7cb7d1ce0a05e87b" providerId="LiveId" clId="{CF990210-0BA8-41DE-825D-BDF94FBD8F15}" dt="2024-12-10T06:11:42.415" v="3541" actId="20577"/>
          <ac:spMkLst>
            <pc:docMk/>
            <pc:sldMk cId="3568365657" sldId="323"/>
            <ac:spMk id="57" creationId="{9390BCD8-9F98-0FF4-21D5-1C0869EE8B16}"/>
          </ac:spMkLst>
        </pc:spChg>
        <pc:spChg chg="del">
          <ac:chgData name="Duong Van" userId="7cb7d1ce0a05e87b" providerId="LiveId" clId="{CF990210-0BA8-41DE-825D-BDF94FBD8F15}" dt="2024-12-10T06:10:48.579" v="3519" actId="478"/>
          <ac:spMkLst>
            <pc:docMk/>
            <pc:sldMk cId="3568365657" sldId="323"/>
            <ac:spMk id="592" creationId="{22F9CF5B-753D-6154-7EB1-066F596E3BE5}"/>
          </ac:spMkLst>
        </pc:spChg>
        <pc:grpChg chg="del">
          <ac:chgData name="Duong Van" userId="7cb7d1ce0a05e87b" providerId="LiveId" clId="{CF990210-0BA8-41DE-825D-BDF94FBD8F15}" dt="2024-12-10T06:10:48.579" v="3519" actId="478"/>
          <ac:grpSpMkLst>
            <pc:docMk/>
            <pc:sldMk cId="3568365657" sldId="323"/>
            <ac:grpSpMk id="8" creationId="{56A70063-E983-A4E7-AC18-8FAE1B81FFE4}"/>
          </ac:grpSpMkLst>
        </pc:grpChg>
        <pc:grpChg chg="del">
          <ac:chgData name="Duong Van" userId="7cb7d1ce0a05e87b" providerId="LiveId" clId="{CF990210-0BA8-41DE-825D-BDF94FBD8F15}" dt="2024-12-10T06:10:48.579" v="3519" actId="478"/>
          <ac:grpSpMkLst>
            <pc:docMk/>
            <pc:sldMk cId="3568365657" sldId="323"/>
            <ac:grpSpMk id="9" creationId="{28ABC258-3D1E-357C-4011-298A8F454F32}"/>
          </ac:grpSpMkLst>
        </pc:grpChg>
        <pc:grpChg chg="del">
          <ac:chgData name="Duong Van" userId="7cb7d1ce0a05e87b" providerId="LiveId" clId="{CF990210-0BA8-41DE-825D-BDF94FBD8F15}" dt="2024-12-10T06:10:48.579" v="3519" actId="478"/>
          <ac:grpSpMkLst>
            <pc:docMk/>
            <pc:sldMk cId="3568365657" sldId="323"/>
            <ac:grpSpMk id="12" creationId="{A79AC4F3-92D8-AE0D-B0A4-EF08CDED50EB}"/>
          </ac:grpSpMkLst>
        </pc:grpChg>
        <pc:grpChg chg="del">
          <ac:chgData name="Duong Van" userId="7cb7d1ce0a05e87b" providerId="LiveId" clId="{CF990210-0BA8-41DE-825D-BDF94FBD8F15}" dt="2024-12-10T06:10:48.579" v="3519" actId="478"/>
          <ac:grpSpMkLst>
            <pc:docMk/>
            <pc:sldMk cId="3568365657" sldId="323"/>
            <ac:grpSpMk id="22" creationId="{0DCB1C8E-8F90-578C-DCFA-6D11D4020FA6}"/>
          </ac:grpSpMkLst>
        </pc:grpChg>
        <pc:grpChg chg="del">
          <ac:chgData name="Duong Van" userId="7cb7d1ce0a05e87b" providerId="LiveId" clId="{CF990210-0BA8-41DE-825D-BDF94FBD8F15}" dt="2024-12-10T06:10:48.579" v="3519" actId="478"/>
          <ac:grpSpMkLst>
            <pc:docMk/>
            <pc:sldMk cId="3568365657" sldId="323"/>
            <ac:grpSpMk id="45" creationId="{F789647A-CCCD-BC56-A5C0-56C5390FEA53}"/>
          </ac:grpSpMkLst>
        </pc:grpChg>
        <pc:grpChg chg="del">
          <ac:chgData name="Duong Van" userId="7cb7d1ce0a05e87b" providerId="LiveId" clId="{CF990210-0BA8-41DE-825D-BDF94FBD8F15}" dt="2024-12-10T06:10:48.579" v="3519" actId="478"/>
          <ac:grpSpMkLst>
            <pc:docMk/>
            <pc:sldMk cId="3568365657" sldId="323"/>
            <ac:grpSpMk id="577" creationId="{8FB0788D-963B-0318-EB31-7E806CD042CE}"/>
          </ac:grpSpMkLst>
        </pc:grpChg>
        <pc:grpChg chg="del">
          <ac:chgData name="Duong Van" userId="7cb7d1ce0a05e87b" providerId="LiveId" clId="{CF990210-0BA8-41DE-825D-BDF94FBD8F15}" dt="2024-12-10T06:10:48.579" v="3519" actId="478"/>
          <ac:grpSpMkLst>
            <pc:docMk/>
            <pc:sldMk cId="3568365657" sldId="323"/>
            <ac:grpSpMk id="580" creationId="{774F616E-E684-54EA-896C-B3BCC4918FA3}"/>
          </ac:grpSpMkLst>
        </pc:grpChg>
        <pc:grpChg chg="del">
          <ac:chgData name="Duong Van" userId="7cb7d1ce0a05e87b" providerId="LiveId" clId="{CF990210-0BA8-41DE-825D-BDF94FBD8F15}" dt="2024-12-10T06:10:48.579" v="3519" actId="478"/>
          <ac:grpSpMkLst>
            <pc:docMk/>
            <pc:sldMk cId="3568365657" sldId="323"/>
            <ac:grpSpMk id="583" creationId="{E92FB39F-11BA-77BD-FCF0-60201DDE671F}"/>
          </ac:grpSpMkLst>
        </pc:grpChg>
        <pc:grpChg chg="del">
          <ac:chgData name="Duong Van" userId="7cb7d1ce0a05e87b" providerId="LiveId" clId="{CF990210-0BA8-41DE-825D-BDF94FBD8F15}" dt="2024-12-10T06:10:48.579" v="3519" actId="478"/>
          <ac:grpSpMkLst>
            <pc:docMk/>
            <pc:sldMk cId="3568365657" sldId="323"/>
            <ac:grpSpMk id="595" creationId="{A90A368D-48CB-13A3-98FA-0C88F950215A}"/>
          </ac:grpSpMkLst>
        </pc:grpChg>
        <pc:picChg chg="add del mod">
          <ac:chgData name="Duong Van" userId="7cb7d1ce0a05e87b" providerId="LiveId" clId="{CF990210-0BA8-41DE-825D-BDF94FBD8F15}" dt="2024-12-10T06:19:43.979" v="3864" actId="478"/>
          <ac:picMkLst>
            <pc:docMk/>
            <pc:sldMk cId="3568365657" sldId="323"/>
            <ac:picMk id="11269" creationId="{E06EA27E-03D9-86A1-A74A-10064FA93866}"/>
          </ac:picMkLst>
        </pc:picChg>
        <pc:picChg chg="add del mod">
          <ac:chgData name="Duong Van" userId="7cb7d1ce0a05e87b" providerId="LiveId" clId="{CF990210-0BA8-41DE-825D-BDF94FBD8F15}" dt="2024-12-10T06:19:43.979" v="3864" actId="478"/>
          <ac:picMkLst>
            <pc:docMk/>
            <pc:sldMk cId="3568365657" sldId="323"/>
            <ac:picMk id="11270" creationId="{C502E79D-4885-18A1-7AD2-A2A874A90CE8}"/>
          </ac:picMkLst>
        </pc:picChg>
        <pc:picChg chg="add del mod">
          <ac:chgData name="Duong Van" userId="7cb7d1ce0a05e87b" providerId="LiveId" clId="{CF990210-0BA8-41DE-825D-BDF94FBD8F15}" dt="2024-12-10T06:19:43.979" v="3864" actId="478"/>
          <ac:picMkLst>
            <pc:docMk/>
            <pc:sldMk cId="3568365657" sldId="323"/>
            <ac:picMk id="11271" creationId="{53FC0007-BB7D-5930-97EA-1457E566D5F3}"/>
          </ac:picMkLst>
        </pc:picChg>
        <pc:picChg chg="add del mod">
          <ac:chgData name="Duong Van" userId="7cb7d1ce0a05e87b" providerId="LiveId" clId="{CF990210-0BA8-41DE-825D-BDF94FBD8F15}" dt="2024-12-10T06:19:43.979" v="3864" actId="478"/>
          <ac:picMkLst>
            <pc:docMk/>
            <pc:sldMk cId="3568365657" sldId="323"/>
            <ac:picMk id="11272" creationId="{BE254817-92D3-5978-8D28-C0F38B4D74BC}"/>
          </ac:picMkLst>
        </pc:picChg>
        <pc:picChg chg="add del mod">
          <ac:chgData name="Duong Van" userId="7cb7d1ce0a05e87b" providerId="LiveId" clId="{CF990210-0BA8-41DE-825D-BDF94FBD8F15}" dt="2024-12-10T06:19:43.979" v="3864" actId="478"/>
          <ac:picMkLst>
            <pc:docMk/>
            <pc:sldMk cId="3568365657" sldId="323"/>
            <ac:picMk id="11273" creationId="{8AD27D13-7FBF-2CC2-8DC4-DA5F1FC4C8A9}"/>
          </ac:picMkLst>
        </pc:picChg>
        <pc:picChg chg="add del mod">
          <ac:chgData name="Duong Van" userId="7cb7d1ce0a05e87b" providerId="LiveId" clId="{CF990210-0BA8-41DE-825D-BDF94FBD8F15}" dt="2024-12-10T06:19:43.979" v="3864" actId="478"/>
          <ac:picMkLst>
            <pc:docMk/>
            <pc:sldMk cId="3568365657" sldId="323"/>
            <ac:picMk id="11274" creationId="{189DB66B-B8DB-4249-E4B6-7F9C45B0E087}"/>
          </ac:picMkLst>
        </pc:picChg>
        <pc:picChg chg="add del mod">
          <ac:chgData name="Duong Van" userId="7cb7d1ce0a05e87b" providerId="LiveId" clId="{CF990210-0BA8-41DE-825D-BDF94FBD8F15}" dt="2024-12-10T06:19:43.979" v="3864" actId="478"/>
          <ac:picMkLst>
            <pc:docMk/>
            <pc:sldMk cId="3568365657" sldId="323"/>
            <ac:picMk id="11275" creationId="{B8EF1E85-5C25-50D0-AF78-42258724DCC5}"/>
          </ac:picMkLst>
        </pc:picChg>
        <pc:picChg chg="add del mod">
          <ac:chgData name="Duong Van" userId="7cb7d1ce0a05e87b" providerId="LiveId" clId="{CF990210-0BA8-41DE-825D-BDF94FBD8F15}" dt="2024-12-10T06:19:43.979" v="3864" actId="478"/>
          <ac:picMkLst>
            <pc:docMk/>
            <pc:sldMk cId="3568365657" sldId="323"/>
            <ac:picMk id="11276" creationId="{440EE261-B0CF-1767-0DA7-01EDA200AF14}"/>
          </ac:picMkLst>
        </pc:picChg>
        <pc:picChg chg="add mod">
          <ac:chgData name="Duong Van" userId="7cb7d1ce0a05e87b" providerId="LiveId" clId="{CF990210-0BA8-41DE-825D-BDF94FBD8F15}" dt="2024-12-10T06:11:27.993" v="3527" actId="1076"/>
          <ac:picMkLst>
            <pc:docMk/>
            <pc:sldMk cId="3568365657" sldId="323"/>
            <ac:picMk id="11277" creationId="{0F9C39C1-2EBD-8577-6D75-3B89E79B70F9}"/>
          </ac:picMkLst>
        </pc:picChg>
      </pc:sldChg>
      <pc:sldChg chg="add del mod modShow">
        <pc:chgData name="Duong Van" userId="7cb7d1ce0a05e87b" providerId="LiveId" clId="{CF990210-0BA8-41DE-825D-BDF94FBD8F15}" dt="2024-12-10T07:08:21.106" v="4378" actId="47"/>
        <pc:sldMkLst>
          <pc:docMk/>
          <pc:sldMk cId="3335703148" sldId="324"/>
        </pc:sldMkLst>
      </pc:sldChg>
      <pc:sldChg chg="addSp delSp modSp add mod ord modAnim modShow">
        <pc:chgData name="Duong Van" userId="7cb7d1ce0a05e87b" providerId="LiveId" clId="{CF990210-0BA8-41DE-825D-BDF94FBD8F15}" dt="2024-12-10T11:40:14.057" v="4679" actId="166"/>
        <pc:sldMkLst>
          <pc:docMk/>
          <pc:sldMk cId="2309688550" sldId="325"/>
        </pc:sldMkLst>
        <pc:spChg chg="add">
          <ac:chgData name="Duong Van" userId="7cb7d1ce0a05e87b" providerId="LiveId" clId="{CF990210-0BA8-41DE-825D-BDF94FBD8F15}" dt="2024-12-10T04:09:14.131" v="1929"/>
          <ac:spMkLst>
            <pc:docMk/>
            <pc:sldMk cId="2309688550" sldId="325"/>
            <ac:spMk id="20" creationId="{EEC52266-D3CC-6DC1-91E9-CF31BD0EA885}"/>
          </ac:spMkLst>
        </pc:spChg>
        <pc:spChg chg="add del mod">
          <ac:chgData name="Duong Van" userId="7cb7d1ce0a05e87b" providerId="LiveId" clId="{CF990210-0BA8-41DE-825D-BDF94FBD8F15}" dt="2024-12-10T04:10:21.591" v="1947"/>
          <ac:spMkLst>
            <pc:docMk/>
            <pc:sldMk cId="2309688550" sldId="325"/>
            <ac:spMk id="22" creationId="{81F2E3B8-6FE6-9AEA-268C-1CC565F10300}"/>
          </ac:spMkLst>
        </pc:spChg>
        <pc:spChg chg="mod">
          <ac:chgData name="Duong Van" userId="7cb7d1ce0a05e87b" providerId="LiveId" clId="{CF990210-0BA8-41DE-825D-BDF94FBD8F15}" dt="2024-12-10T04:10:16.068" v="1945" actId="6549"/>
          <ac:spMkLst>
            <pc:docMk/>
            <pc:sldMk cId="2309688550" sldId="325"/>
            <ac:spMk id="27" creationId="{9A28DEE4-415F-AA5E-A266-E5DAA8181F51}"/>
          </ac:spMkLst>
        </pc:spChg>
        <pc:spChg chg="mod">
          <ac:chgData name="Duong Van" userId="7cb7d1ce0a05e87b" providerId="LiveId" clId="{CF990210-0BA8-41DE-825D-BDF94FBD8F15}" dt="2024-12-10T04:09:48.637" v="1936" actId="1076"/>
          <ac:spMkLst>
            <pc:docMk/>
            <pc:sldMk cId="2309688550" sldId="325"/>
            <ac:spMk id="28" creationId="{3DF5B716-F518-B690-0867-3D0CCF68533F}"/>
          </ac:spMkLst>
        </pc:spChg>
        <pc:grpChg chg="add mod ord">
          <ac:chgData name="Duong Van" userId="7cb7d1ce0a05e87b" providerId="LiveId" clId="{CF990210-0BA8-41DE-825D-BDF94FBD8F15}" dt="2024-12-10T11:40:10.222" v="4678" actId="166"/>
          <ac:grpSpMkLst>
            <pc:docMk/>
            <pc:sldMk cId="2309688550" sldId="325"/>
            <ac:grpSpMk id="2" creationId="{4AA38542-A696-C5C6-EEE6-A0C26F63EE0A}"/>
          </ac:grpSpMkLst>
        </pc:grpChg>
        <pc:grpChg chg="mod ord">
          <ac:chgData name="Duong Van" userId="7cb7d1ce0a05e87b" providerId="LiveId" clId="{CF990210-0BA8-41DE-825D-BDF94FBD8F15}" dt="2024-12-10T11:40:14.057" v="4679" actId="166"/>
          <ac:grpSpMkLst>
            <pc:docMk/>
            <pc:sldMk cId="2309688550" sldId="325"/>
            <ac:grpSpMk id="3" creationId="{483BEFDF-759A-872E-715B-76A2D32E3734}"/>
          </ac:grpSpMkLst>
        </pc:grpChg>
        <pc:grpChg chg="add mod">
          <ac:chgData name="Duong Van" userId="7cb7d1ce0a05e87b" providerId="LiveId" clId="{CF990210-0BA8-41DE-825D-BDF94FBD8F15}" dt="2024-12-10T11:39:51.920" v="4674" actId="164"/>
          <ac:grpSpMkLst>
            <pc:docMk/>
            <pc:sldMk cId="2309688550" sldId="325"/>
            <ac:grpSpMk id="22" creationId="{B296D6B2-83F6-8773-542C-E58A911538E5}"/>
          </ac:grpSpMkLst>
        </pc:grpChg>
        <pc:grpChg chg="mod">
          <ac:chgData name="Duong Van" userId="7cb7d1ce0a05e87b" providerId="LiveId" clId="{CF990210-0BA8-41DE-825D-BDF94FBD8F15}" dt="2024-12-10T11:39:51.920" v="4674" actId="164"/>
          <ac:grpSpMkLst>
            <pc:docMk/>
            <pc:sldMk cId="2309688550" sldId="325"/>
            <ac:grpSpMk id="51" creationId="{7DF631D4-51CD-AF78-665E-4FBCD4A2BCDC}"/>
          </ac:grpSpMkLst>
        </pc:grpChg>
        <pc:grpChg chg="mod">
          <ac:chgData name="Duong Van" userId="7cb7d1ce0a05e87b" providerId="LiveId" clId="{CF990210-0BA8-41DE-825D-BDF94FBD8F15}" dt="2024-12-10T03:56:04.953" v="1877" actId="164"/>
          <ac:grpSpMkLst>
            <pc:docMk/>
            <pc:sldMk cId="2309688550" sldId="325"/>
            <ac:grpSpMk id="54" creationId="{009AF8CC-7C15-82B8-19F7-882838F0CCF0}"/>
          </ac:grpSpMkLst>
        </pc:grpChg>
        <pc:picChg chg="add mod modCrop">
          <ac:chgData name="Duong Van" userId="7cb7d1ce0a05e87b" providerId="LiveId" clId="{CF990210-0BA8-41DE-825D-BDF94FBD8F15}" dt="2024-12-10T11:39:51.920" v="4674" actId="164"/>
          <ac:picMkLst>
            <pc:docMk/>
            <pc:sldMk cId="2309688550" sldId="325"/>
            <ac:picMk id="20" creationId="{CAE7DEE6-D8D9-9F38-B5E2-7EEDAAA378B1}"/>
          </ac:picMkLst>
        </pc:picChg>
        <pc:picChg chg="mod">
          <ac:chgData name="Duong Van" userId="7cb7d1ce0a05e87b" providerId="LiveId" clId="{CF990210-0BA8-41DE-825D-BDF94FBD8F15}" dt="2024-12-10T03:56:26.730" v="1884" actId="1076"/>
          <ac:picMkLst>
            <pc:docMk/>
            <pc:sldMk cId="2309688550" sldId="325"/>
            <ac:picMk id="941" creationId="{8EFF7D14-3235-1EB6-F15D-155FE7FAA733}"/>
          </ac:picMkLst>
        </pc:picChg>
        <pc:picChg chg="mod">
          <ac:chgData name="Duong Van" userId="7cb7d1ce0a05e87b" providerId="LiveId" clId="{CF990210-0BA8-41DE-825D-BDF94FBD8F15}" dt="2024-12-10T03:56:29.173" v="1885" actId="1076"/>
          <ac:picMkLst>
            <pc:docMk/>
            <pc:sldMk cId="2309688550" sldId="325"/>
            <ac:picMk id="942" creationId="{E0A3BAC6-BE3D-D4CB-9E6F-5052019A46C8}"/>
          </ac:picMkLst>
        </pc:picChg>
      </pc:sldChg>
      <pc:sldChg chg="modSp add del mod">
        <pc:chgData name="Duong Van" userId="7cb7d1ce0a05e87b" providerId="LiveId" clId="{CF990210-0BA8-41DE-825D-BDF94FBD8F15}" dt="2024-12-10T04:10:45.266" v="1950" actId="47"/>
        <pc:sldMkLst>
          <pc:docMk/>
          <pc:sldMk cId="56748495" sldId="326"/>
        </pc:sldMkLst>
        <pc:spChg chg="mod">
          <ac:chgData name="Duong Van" userId="7cb7d1ce0a05e87b" providerId="LiveId" clId="{CF990210-0BA8-41DE-825D-BDF94FBD8F15}" dt="2024-12-10T04:01:03.653" v="1921" actId="1076"/>
          <ac:spMkLst>
            <pc:docMk/>
            <pc:sldMk cId="56748495" sldId="326"/>
            <ac:spMk id="28" creationId="{41B928DD-4878-58EA-330A-3CC8376D13A1}"/>
          </ac:spMkLst>
        </pc:spChg>
        <pc:grpChg chg="mod">
          <ac:chgData name="Duong Van" userId="7cb7d1ce0a05e87b" providerId="LiveId" clId="{CF990210-0BA8-41DE-825D-BDF94FBD8F15}" dt="2024-12-10T03:56:47.636" v="1893" actId="1076"/>
          <ac:grpSpMkLst>
            <pc:docMk/>
            <pc:sldMk cId="56748495" sldId="326"/>
            <ac:grpSpMk id="2" creationId="{CECE2F2F-2E4F-645A-E01D-7D9DCE668A36}"/>
          </ac:grpSpMkLst>
        </pc:grpChg>
        <pc:grpChg chg="mod">
          <ac:chgData name="Duong Van" userId="7cb7d1ce0a05e87b" providerId="LiveId" clId="{CF990210-0BA8-41DE-825D-BDF94FBD8F15}" dt="2024-12-10T03:56:49.221" v="1894" actId="1076"/>
          <ac:grpSpMkLst>
            <pc:docMk/>
            <pc:sldMk cId="56748495" sldId="326"/>
            <ac:grpSpMk id="51" creationId="{47D370D2-856A-1C99-A967-B1C7D070B049}"/>
          </ac:grpSpMkLst>
        </pc:grpChg>
      </pc:sldChg>
      <pc:sldChg chg="add del">
        <pc:chgData name="Duong Van" userId="7cb7d1ce0a05e87b" providerId="LiveId" clId="{CF990210-0BA8-41DE-825D-BDF94FBD8F15}" dt="2024-12-10T03:56:37.550" v="1888" actId="47"/>
        <pc:sldMkLst>
          <pc:docMk/>
          <pc:sldMk cId="646915546" sldId="326"/>
        </pc:sldMkLst>
      </pc:sldChg>
      <pc:sldChg chg="addSp delSp modSp add mod modAnim modShow">
        <pc:chgData name="Duong Van" userId="7cb7d1ce0a05e87b" providerId="LiveId" clId="{CF990210-0BA8-41DE-825D-BDF94FBD8F15}" dt="2024-12-10T11:41:55.120" v="4698"/>
        <pc:sldMkLst>
          <pc:docMk/>
          <pc:sldMk cId="2683188198" sldId="326"/>
        </pc:sldMkLst>
        <pc:spChg chg="mod">
          <ac:chgData name="Duong Van" userId="7cb7d1ce0a05e87b" providerId="LiveId" clId="{CF990210-0BA8-41DE-825D-BDF94FBD8F15}" dt="2024-12-10T08:21:46.259" v="4454" actId="14100"/>
          <ac:spMkLst>
            <pc:docMk/>
            <pc:sldMk cId="2683188198" sldId="326"/>
            <ac:spMk id="7" creationId="{BBE6B6D6-EE5E-24CA-CB93-CFFFA1F87BE3}"/>
          </ac:spMkLst>
        </pc:spChg>
        <pc:spChg chg="add del mod">
          <ac:chgData name="Duong Van" userId="7cb7d1ce0a05e87b" providerId="LiveId" clId="{CF990210-0BA8-41DE-825D-BDF94FBD8F15}" dt="2024-12-10T04:12:44.316" v="1982"/>
          <ac:spMkLst>
            <pc:docMk/>
            <pc:sldMk cId="2683188198" sldId="326"/>
            <ac:spMk id="20" creationId="{EA0798EA-3A56-F43B-6A28-AF21CC77FF3E}"/>
          </ac:spMkLst>
        </pc:spChg>
        <pc:spChg chg="mod">
          <ac:chgData name="Duong Van" userId="7cb7d1ce0a05e87b" providerId="LiveId" clId="{CF990210-0BA8-41DE-825D-BDF94FBD8F15}" dt="2024-12-10T08:21:21.118" v="4451" actId="12"/>
          <ac:spMkLst>
            <pc:docMk/>
            <pc:sldMk cId="2683188198" sldId="326"/>
            <ac:spMk id="27" creationId="{C6F504D0-048D-B862-AA90-05B4C9D9CC86}"/>
          </ac:spMkLst>
        </pc:spChg>
        <pc:spChg chg="mod">
          <ac:chgData name="Duong Van" userId="7cb7d1ce0a05e87b" providerId="LiveId" clId="{CF990210-0BA8-41DE-825D-BDF94FBD8F15}" dt="2024-12-10T08:20:32.720" v="4435" actId="1035"/>
          <ac:spMkLst>
            <pc:docMk/>
            <pc:sldMk cId="2683188198" sldId="326"/>
            <ac:spMk id="28" creationId="{1A82888D-6258-97B7-4729-FDD53361721E}"/>
          </ac:spMkLst>
        </pc:spChg>
        <pc:grpChg chg="mod ord">
          <ac:chgData name="Duong Van" userId="7cb7d1ce0a05e87b" providerId="LiveId" clId="{CF990210-0BA8-41DE-825D-BDF94FBD8F15}" dt="2024-12-10T11:41:49.035" v="4697" actId="166"/>
          <ac:grpSpMkLst>
            <pc:docMk/>
            <pc:sldMk cId="2683188198" sldId="326"/>
            <ac:grpSpMk id="2" creationId="{D8719425-A554-5BAD-38CF-A157C5BECAD4}"/>
          </ac:grpSpMkLst>
        </pc:grpChg>
        <pc:grpChg chg="mod ord">
          <ac:chgData name="Duong Van" userId="7cb7d1ce0a05e87b" providerId="LiveId" clId="{CF990210-0BA8-41DE-825D-BDF94FBD8F15}" dt="2024-12-10T11:41:49.035" v="4697" actId="166"/>
          <ac:grpSpMkLst>
            <pc:docMk/>
            <pc:sldMk cId="2683188198" sldId="326"/>
            <ac:grpSpMk id="3" creationId="{92C37552-E47B-75E9-2839-9430167C6FDD}"/>
          </ac:grpSpMkLst>
        </pc:grpChg>
        <pc:grpChg chg="add mod">
          <ac:chgData name="Duong Van" userId="7cb7d1ce0a05e87b" providerId="LiveId" clId="{CF990210-0BA8-41DE-825D-BDF94FBD8F15}" dt="2024-12-10T11:41:17.318" v="4691" actId="164"/>
          <ac:grpSpMkLst>
            <pc:docMk/>
            <pc:sldMk cId="2683188198" sldId="326"/>
            <ac:grpSpMk id="22" creationId="{F873E54E-E229-5EDF-CE0C-B2D622D6FB73}"/>
          </ac:grpSpMkLst>
        </pc:grpChg>
        <pc:grpChg chg="mod">
          <ac:chgData name="Duong Van" userId="7cb7d1ce0a05e87b" providerId="LiveId" clId="{CF990210-0BA8-41DE-825D-BDF94FBD8F15}" dt="2024-12-10T08:21:36.229" v="4453" actId="14100"/>
          <ac:grpSpMkLst>
            <pc:docMk/>
            <pc:sldMk cId="2683188198" sldId="326"/>
            <ac:grpSpMk id="29" creationId="{CACE6FD7-B067-5E0B-25CA-31FB2F0468C8}"/>
          </ac:grpSpMkLst>
        </pc:grpChg>
        <pc:grpChg chg="mod">
          <ac:chgData name="Duong Van" userId="7cb7d1ce0a05e87b" providerId="LiveId" clId="{CF990210-0BA8-41DE-825D-BDF94FBD8F15}" dt="2024-12-10T11:41:17.318" v="4691" actId="164"/>
          <ac:grpSpMkLst>
            <pc:docMk/>
            <pc:sldMk cId="2683188198" sldId="326"/>
            <ac:grpSpMk id="51" creationId="{1631E976-54F1-B23B-2118-14E4E83D5EAE}"/>
          </ac:grpSpMkLst>
        </pc:grpChg>
        <pc:picChg chg="add mod modCrop">
          <ac:chgData name="Duong Van" userId="7cb7d1ce0a05e87b" providerId="LiveId" clId="{CF990210-0BA8-41DE-825D-BDF94FBD8F15}" dt="2024-12-10T11:41:33.785" v="4695" actId="14100"/>
          <ac:picMkLst>
            <pc:docMk/>
            <pc:sldMk cId="2683188198" sldId="326"/>
            <ac:picMk id="20" creationId="{E8270357-8706-E9EA-E2D2-398376F432E1}"/>
          </ac:picMkLst>
        </pc:picChg>
        <pc:picChg chg="mod">
          <ac:chgData name="Duong Van" userId="7cb7d1ce0a05e87b" providerId="LiveId" clId="{CF990210-0BA8-41DE-825D-BDF94FBD8F15}" dt="2024-12-10T04:23:42.624" v="2112" actId="1076"/>
          <ac:picMkLst>
            <pc:docMk/>
            <pc:sldMk cId="2683188198" sldId="326"/>
            <ac:picMk id="941" creationId="{9782EC06-68A7-DD2B-1031-96FC8F71B48F}"/>
          </ac:picMkLst>
        </pc:picChg>
        <pc:picChg chg="del">
          <ac:chgData name="Duong Van" userId="7cb7d1ce0a05e87b" providerId="LiveId" clId="{CF990210-0BA8-41DE-825D-BDF94FBD8F15}" dt="2024-12-10T04:12:44.315" v="1980" actId="478"/>
          <ac:picMkLst>
            <pc:docMk/>
            <pc:sldMk cId="2683188198" sldId="326"/>
            <ac:picMk id="942" creationId="{B34CBFE4-BE0B-F239-4EF2-FF5E9F21AA7F}"/>
          </ac:picMkLst>
        </pc:picChg>
      </pc:sldChg>
      <pc:sldChg chg="addSp delSp modSp add mod modAnim modShow">
        <pc:chgData name="Duong Van" userId="7cb7d1ce0a05e87b" providerId="LiveId" clId="{CF990210-0BA8-41DE-825D-BDF94FBD8F15}" dt="2024-12-10T11:45:36.828" v="4732"/>
        <pc:sldMkLst>
          <pc:docMk/>
          <pc:sldMk cId="1057674274" sldId="327"/>
        </pc:sldMkLst>
        <pc:spChg chg="add del mod">
          <ac:chgData name="Duong Van" userId="7cb7d1ce0a05e87b" providerId="LiveId" clId="{CF990210-0BA8-41DE-825D-BDF94FBD8F15}" dt="2024-12-10T04:19:37.058" v="2041"/>
          <ac:spMkLst>
            <pc:docMk/>
            <pc:sldMk cId="1057674274" sldId="327"/>
            <ac:spMk id="20" creationId="{ABC0878D-7CDE-5237-1D8F-0C4C78346B7C}"/>
          </ac:spMkLst>
        </pc:spChg>
        <pc:spChg chg="mod">
          <ac:chgData name="Duong Van" userId="7cb7d1ce0a05e87b" providerId="LiveId" clId="{CF990210-0BA8-41DE-825D-BDF94FBD8F15}" dt="2024-12-10T08:24:32.881" v="4489" actId="14100"/>
          <ac:spMkLst>
            <pc:docMk/>
            <pc:sldMk cId="1057674274" sldId="327"/>
            <ac:spMk id="27" creationId="{8B99CF7E-F610-5F3A-5A7D-5B011624872F}"/>
          </ac:spMkLst>
        </pc:spChg>
        <pc:spChg chg="mod">
          <ac:chgData name="Duong Van" userId="7cb7d1ce0a05e87b" providerId="LiveId" clId="{CF990210-0BA8-41DE-825D-BDF94FBD8F15}" dt="2024-12-10T08:24:18.290" v="4482" actId="1036"/>
          <ac:spMkLst>
            <pc:docMk/>
            <pc:sldMk cId="1057674274" sldId="327"/>
            <ac:spMk id="28" creationId="{978DC56B-0908-D1D1-C8D1-AAFE35C72117}"/>
          </ac:spMkLst>
        </pc:spChg>
        <pc:grpChg chg="mod ord">
          <ac:chgData name="Duong Van" userId="7cb7d1ce0a05e87b" providerId="LiveId" clId="{CF990210-0BA8-41DE-825D-BDF94FBD8F15}" dt="2024-12-10T11:45:35.072" v="4731" actId="166"/>
          <ac:grpSpMkLst>
            <pc:docMk/>
            <pc:sldMk cId="1057674274" sldId="327"/>
            <ac:grpSpMk id="2" creationId="{30824B8E-269E-AD1F-B561-7F7E611517EE}"/>
          </ac:grpSpMkLst>
        </pc:grpChg>
        <pc:grpChg chg="mod ord">
          <ac:chgData name="Duong Van" userId="7cb7d1ce0a05e87b" providerId="LiveId" clId="{CF990210-0BA8-41DE-825D-BDF94FBD8F15}" dt="2024-12-10T11:45:35.072" v="4731" actId="166"/>
          <ac:grpSpMkLst>
            <pc:docMk/>
            <pc:sldMk cId="1057674274" sldId="327"/>
            <ac:grpSpMk id="3" creationId="{11141D8C-0161-8FB0-46AC-DF99EBE2E5F1}"/>
          </ac:grpSpMkLst>
        </pc:grpChg>
        <pc:grpChg chg="add mod">
          <ac:chgData name="Duong Van" userId="7cb7d1ce0a05e87b" providerId="LiveId" clId="{CF990210-0BA8-41DE-825D-BDF94FBD8F15}" dt="2024-12-10T11:45:10.061" v="4724" actId="164"/>
          <ac:grpSpMkLst>
            <pc:docMk/>
            <pc:sldMk cId="1057674274" sldId="327"/>
            <ac:grpSpMk id="22" creationId="{16E8726F-FB85-027A-3520-5D0E89A9AB52}"/>
          </ac:grpSpMkLst>
        </pc:grpChg>
        <pc:grpChg chg="mod">
          <ac:chgData name="Duong Van" userId="7cb7d1ce0a05e87b" providerId="LiveId" clId="{CF990210-0BA8-41DE-825D-BDF94FBD8F15}" dt="2024-12-10T04:18:03.470" v="2031" actId="1076"/>
          <ac:grpSpMkLst>
            <pc:docMk/>
            <pc:sldMk cId="1057674274" sldId="327"/>
            <ac:grpSpMk id="29" creationId="{BFFC9B4F-E163-F13A-DF95-8866606A4B74}"/>
          </ac:grpSpMkLst>
        </pc:grpChg>
        <pc:grpChg chg="mod">
          <ac:chgData name="Duong Van" userId="7cb7d1ce0a05e87b" providerId="LiveId" clId="{CF990210-0BA8-41DE-825D-BDF94FBD8F15}" dt="2024-12-10T11:45:10.061" v="4724" actId="164"/>
          <ac:grpSpMkLst>
            <pc:docMk/>
            <pc:sldMk cId="1057674274" sldId="327"/>
            <ac:grpSpMk id="51" creationId="{46170AF2-6FAF-1928-450D-595052ADAD56}"/>
          </ac:grpSpMkLst>
        </pc:grpChg>
        <pc:picChg chg="add mod modCrop">
          <ac:chgData name="Duong Van" userId="7cb7d1ce0a05e87b" providerId="LiveId" clId="{CF990210-0BA8-41DE-825D-BDF94FBD8F15}" dt="2024-12-10T11:45:23.667" v="4729" actId="1037"/>
          <ac:picMkLst>
            <pc:docMk/>
            <pc:sldMk cId="1057674274" sldId="327"/>
            <ac:picMk id="20" creationId="{4B22E6D7-F605-153F-F853-AD6513E68E56}"/>
          </ac:picMkLst>
        </pc:picChg>
        <pc:picChg chg="mod">
          <ac:chgData name="Duong Van" userId="7cb7d1ce0a05e87b" providerId="LiveId" clId="{CF990210-0BA8-41DE-825D-BDF94FBD8F15}" dt="2024-12-10T04:19:35.909" v="2039" actId="1076"/>
          <ac:picMkLst>
            <pc:docMk/>
            <pc:sldMk cId="1057674274" sldId="327"/>
            <ac:picMk id="941" creationId="{A1605AB3-BFAE-1319-6674-FAAE6400813E}"/>
          </ac:picMkLst>
        </pc:picChg>
        <pc:picChg chg="mod modCrop">
          <ac:chgData name="Duong Van" userId="7cb7d1ce0a05e87b" providerId="LiveId" clId="{CF990210-0BA8-41DE-825D-BDF94FBD8F15}" dt="2024-12-10T04:19:12.970" v="2036" actId="1076"/>
          <ac:picMkLst>
            <pc:docMk/>
            <pc:sldMk cId="1057674274" sldId="327"/>
            <ac:picMk id="942" creationId="{DDAFFD2A-D499-09F4-2757-9A5AEA4F64CD}"/>
          </ac:picMkLst>
        </pc:picChg>
      </pc:sldChg>
      <pc:sldChg chg="add del">
        <pc:chgData name="Duong Van" userId="7cb7d1ce0a05e87b" providerId="LiveId" clId="{CF990210-0BA8-41DE-825D-BDF94FBD8F15}" dt="2024-12-10T03:56:37.550" v="1888" actId="47"/>
        <pc:sldMkLst>
          <pc:docMk/>
          <pc:sldMk cId="2460420499" sldId="327"/>
        </pc:sldMkLst>
      </pc:sldChg>
      <pc:sldChg chg="add del">
        <pc:chgData name="Duong Van" userId="7cb7d1ce0a05e87b" providerId="LiveId" clId="{CF990210-0BA8-41DE-825D-BDF94FBD8F15}" dt="2024-12-10T04:10:45.266" v="1950" actId="47"/>
        <pc:sldMkLst>
          <pc:docMk/>
          <pc:sldMk cId="3078397580" sldId="327"/>
        </pc:sldMkLst>
      </pc:sldChg>
      <pc:sldChg chg="add del">
        <pc:chgData name="Duong Van" userId="7cb7d1ce0a05e87b" providerId="LiveId" clId="{CF990210-0BA8-41DE-825D-BDF94FBD8F15}" dt="2024-12-10T04:10:45.266" v="1950" actId="47"/>
        <pc:sldMkLst>
          <pc:docMk/>
          <pc:sldMk cId="1408983182" sldId="328"/>
        </pc:sldMkLst>
      </pc:sldChg>
      <pc:sldChg chg="addSp delSp modSp add mod modAnim modShow">
        <pc:chgData name="Duong Van" userId="7cb7d1ce0a05e87b" providerId="LiveId" clId="{CF990210-0BA8-41DE-825D-BDF94FBD8F15}" dt="2024-12-10T11:46:35.481" v="4742" actId="1076"/>
        <pc:sldMkLst>
          <pc:docMk/>
          <pc:sldMk cId="2925968191" sldId="328"/>
        </pc:sldMkLst>
        <pc:spChg chg="add del mod">
          <ac:chgData name="Duong Van" userId="7cb7d1ce0a05e87b" providerId="LiveId" clId="{CF990210-0BA8-41DE-825D-BDF94FBD8F15}" dt="2024-12-10T04:22:04.655" v="2092"/>
          <ac:spMkLst>
            <pc:docMk/>
            <pc:sldMk cId="2925968191" sldId="328"/>
            <ac:spMk id="20" creationId="{65E3179E-4232-196A-1432-0540FD2BFCC2}"/>
          </ac:spMkLst>
        </pc:spChg>
        <pc:spChg chg="mod">
          <ac:chgData name="Duong Van" userId="7cb7d1ce0a05e87b" providerId="LiveId" clId="{CF990210-0BA8-41DE-825D-BDF94FBD8F15}" dt="2024-12-10T04:21:10.700" v="2073" actId="1076"/>
          <ac:spMkLst>
            <pc:docMk/>
            <pc:sldMk cId="2925968191" sldId="328"/>
            <ac:spMk id="27" creationId="{D2C60DBC-52B0-E46D-B012-C90DE2E54B12}"/>
          </ac:spMkLst>
        </pc:spChg>
        <pc:spChg chg="mod">
          <ac:chgData name="Duong Van" userId="7cb7d1ce0a05e87b" providerId="LiveId" clId="{CF990210-0BA8-41DE-825D-BDF94FBD8F15}" dt="2024-12-10T04:20:29.287" v="2063" actId="1035"/>
          <ac:spMkLst>
            <pc:docMk/>
            <pc:sldMk cId="2925968191" sldId="328"/>
            <ac:spMk id="28" creationId="{DEDA8C7F-068F-1EBD-963D-83143A737FA7}"/>
          </ac:spMkLst>
        </pc:spChg>
        <pc:grpChg chg="mod ord">
          <ac:chgData name="Duong Van" userId="7cb7d1ce0a05e87b" providerId="LiveId" clId="{CF990210-0BA8-41DE-825D-BDF94FBD8F15}" dt="2024-12-10T11:46:35.481" v="4742" actId="1076"/>
          <ac:grpSpMkLst>
            <pc:docMk/>
            <pc:sldMk cId="2925968191" sldId="328"/>
            <ac:grpSpMk id="2" creationId="{B06A4771-A3D0-5DD9-33BE-589513873FE6}"/>
          </ac:grpSpMkLst>
        </pc:grpChg>
        <pc:grpChg chg="mod ord">
          <ac:chgData name="Duong Van" userId="7cb7d1ce0a05e87b" providerId="LiveId" clId="{CF990210-0BA8-41DE-825D-BDF94FBD8F15}" dt="2024-12-10T11:46:35.481" v="4742" actId="1076"/>
          <ac:grpSpMkLst>
            <pc:docMk/>
            <pc:sldMk cId="2925968191" sldId="328"/>
            <ac:grpSpMk id="3" creationId="{41B721D0-80CA-A6F1-4CF3-598839077CC4}"/>
          </ac:grpSpMkLst>
        </pc:grpChg>
        <pc:grpChg chg="add mod">
          <ac:chgData name="Duong Van" userId="7cb7d1ce0a05e87b" providerId="LiveId" clId="{CF990210-0BA8-41DE-825D-BDF94FBD8F15}" dt="2024-12-10T11:46:19.101" v="4739" actId="164"/>
          <ac:grpSpMkLst>
            <pc:docMk/>
            <pc:sldMk cId="2925968191" sldId="328"/>
            <ac:grpSpMk id="22" creationId="{B63E5389-0CE8-B658-5D7D-4E65FDB90635}"/>
          </ac:grpSpMkLst>
        </pc:grpChg>
        <pc:grpChg chg="mod">
          <ac:chgData name="Duong Van" userId="7cb7d1ce0a05e87b" providerId="LiveId" clId="{CF990210-0BA8-41DE-825D-BDF94FBD8F15}" dt="2024-12-10T11:46:19.101" v="4739" actId="164"/>
          <ac:grpSpMkLst>
            <pc:docMk/>
            <pc:sldMk cId="2925968191" sldId="328"/>
            <ac:grpSpMk id="51" creationId="{81244CD4-FCE3-DC04-9731-B4F7B001457B}"/>
          </ac:grpSpMkLst>
        </pc:grpChg>
        <pc:picChg chg="add mod modCrop">
          <ac:chgData name="Duong Van" userId="7cb7d1ce0a05e87b" providerId="LiveId" clId="{CF990210-0BA8-41DE-825D-BDF94FBD8F15}" dt="2024-12-10T11:46:19.101" v="4739" actId="164"/>
          <ac:picMkLst>
            <pc:docMk/>
            <pc:sldMk cId="2925968191" sldId="328"/>
            <ac:picMk id="20" creationId="{532AA6A3-0CFF-3FB6-4EE2-DB0CBDCA97A5}"/>
          </ac:picMkLst>
        </pc:picChg>
        <pc:picChg chg="mod">
          <ac:chgData name="Duong Van" userId="7cb7d1ce0a05e87b" providerId="LiveId" clId="{CF990210-0BA8-41DE-825D-BDF94FBD8F15}" dt="2024-12-10T04:23:33.080" v="2108" actId="1076"/>
          <ac:picMkLst>
            <pc:docMk/>
            <pc:sldMk cId="2925968191" sldId="328"/>
            <ac:picMk id="941" creationId="{303A4A96-6A6E-0C1A-A4F6-A3567999F617}"/>
          </ac:picMkLst>
        </pc:picChg>
        <pc:picChg chg="mod">
          <ac:chgData name="Duong Van" userId="7cb7d1ce0a05e87b" providerId="LiveId" clId="{CF990210-0BA8-41DE-825D-BDF94FBD8F15}" dt="2024-12-10T04:23:34.325" v="2109" actId="1076"/>
          <ac:picMkLst>
            <pc:docMk/>
            <pc:sldMk cId="2925968191" sldId="328"/>
            <ac:picMk id="942" creationId="{52EC5989-245F-09CA-CBED-2D921A8B6B0A}"/>
          </ac:picMkLst>
        </pc:picChg>
      </pc:sldChg>
      <pc:sldChg chg="addSp delSp modSp add mod ord modShow">
        <pc:chgData name="Duong Van" userId="7cb7d1ce0a05e87b" providerId="LiveId" clId="{CF990210-0BA8-41DE-825D-BDF94FBD8F15}" dt="2024-12-10T10:06:09.805" v="4629" actId="729"/>
        <pc:sldMkLst>
          <pc:docMk/>
          <pc:sldMk cId="3121094426" sldId="329"/>
        </pc:sldMkLst>
        <pc:spChg chg="add del mod">
          <ac:chgData name="Duong Van" userId="7cb7d1ce0a05e87b" providerId="LiveId" clId="{CF990210-0BA8-41DE-825D-BDF94FBD8F15}" dt="2024-12-10T04:30:17.509" v="2208"/>
          <ac:spMkLst>
            <pc:docMk/>
            <pc:sldMk cId="3121094426" sldId="329"/>
            <ac:spMk id="20" creationId="{C3E81F6D-0A57-1801-4A32-70181098B492}"/>
          </ac:spMkLst>
        </pc:spChg>
        <pc:spChg chg="mod">
          <ac:chgData name="Duong Van" userId="7cb7d1ce0a05e87b" providerId="LiveId" clId="{CF990210-0BA8-41DE-825D-BDF94FBD8F15}" dt="2024-12-10T04:29:48.903" v="2187" actId="1076"/>
          <ac:spMkLst>
            <pc:docMk/>
            <pc:sldMk cId="3121094426" sldId="329"/>
            <ac:spMk id="27" creationId="{589560D6-38D4-8975-1FD8-CB43F93A352B}"/>
          </ac:spMkLst>
        </pc:spChg>
        <pc:spChg chg="mod">
          <ac:chgData name="Duong Van" userId="7cb7d1ce0a05e87b" providerId="LiveId" clId="{CF990210-0BA8-41DE-825D-BDF94FBD8F15}" dt="2024-12-10T04:30:02.854" v="2204" actId="1035"/>
          <ac:spMkLst>
            <pc:docMk/>
            <pc:sldMk cId="3121094426" sldId="329"/>
            <ac:spMk id="28" creationId="{D9C035F8-915F-566F-7003-D440D59CD30D}"/>
          </ac:spMkLst>
        </pc:spChg>
        <pc:grpChg chg="mod">
          <ac:chgData name="Duong Van" userId="7cb7d1ce0a05e87b" providerId="LiveId" clId="{CF990210-0BA8-41DE-825D-BDF94FBD8F15}" dt="2024-12-10T04:30:13.788" v="2205" actId="1076"/>
          <ac:grpSpMkLst>
            <pc:docMk/>
            <pc:sldMk cId="3121094426" sldId="329"/>
            <ac:grpSpMk id="2" creationId="{984A20D7-3FF2-691E-FDAA-E98853017873}"/>
          </ac:grpSpMkLst>
        </pc:grpChg>
        <pc:grpChg chg="mod">
          <ac:chgData name="Duong Van" userId="7cb7d1ce0a05e87b" providerId="LiveId" clId="{CF990210-0BA8-41DE-825D-BDF94FBD8F15}" dt="2024-12-10T04:30:17.059" v="2206" actId="1076"/>
          <ac:grpSpMkLst>
            <pc:docMk/>
            <pc:sldMk cId="3121094426" sldId="329"/>
            <ac:grpSpMk id="3" creationId="{726929D1-5CBF-DD07-9FE9-0F64B5FFD96F}"/>
          </ac:grpSpMkLst>
        </pc:grpChg>
        <pc:grpChg chg="mod">
          <ac:chgData name="Duong Van" userId="7cb7d1ce0a05e87b" providerId="LiveId" clId="{CF990210-0BA8-41DE-825D-BDF94FBD8F15}" dt="2024-12-10T04:30:13.788" v="2205" actId="1076"/>
          <ac:grpSpMkLst>
            <pc:docMk/>
            <pc:sldMk cId="3121094426" sldId="329"/>
            <ac:grpSpMk id="51" creationId="{D0529F25-E9BF-73C6-F41D-AD1ECE55D183}"/>
          </ac:grpSpMkLst>
        </pc:grpChg>
        <pc:picChg chg="mod">
          <ac:chgData name="Duong Van" userId="7cb7d1ce0a05e87b" providerId="LiveId" clId="{CF990210-0BA8-41DE-825D-BDF94FBD8F15}" dt="2024-12-10T04:32:23.365" v="2212" actId="1076"/>
          <ac:picMkLst>
            <pc:docMk/>
            <pc:sldMk cId="3121094426" sldId="329"/>
            <ac:picMk id="941" creationId="{0FDC326A-1EE6-C74C-261F-1C4F77D196C2}"/>
          </ac:picMkLst>
        </pc:picChg>
        <pc:picChg chg="del">
          <ac:chgData name="Duong Van" userId="7cb7d1ce0a05e87b" providerId="LiveId" clId="{CF990210-0BA8-41DE-825D-BDF94FBD8F15}" dt="2024-12-10T04:32:18.087" v="2210" actId="478"/>
          <ac:picMkLst>
            <pc:docMk/>
            <pc:sldMk cId="3121094426" sldId="329"/>
            <ac:picMk id="942" creationId="{A9CB139E-AD62-BF99-95A1-98505CDC5521}"/>
          </ac:picMkLst>
        </pc:picChg>
      </pc:sldChg>
      <pc:sldChg chg="addSp delSp modSp add mod modAnim modShow">
        <pc:chgData name="Duong Van" userId="7cb7d1ce0a05e87b" providerId="LiveId" clId="{CF990210-0BA8-41DE-825D-BDF94FBD8F15}" dt="2024-12-10T11:43:51.330" v="4717" actId="166"/>
        <pc:sldMkLst>
          <pc:docMk/>
          <pc:sldMk cId="1658787619" sldId="330"/>
        </pc:sldMkLst>
        <pc:spChg chg="add del mod">
          <ac:chgData name="Duong Van" userId="7cb7d1ce0a05e87b" providerId="LiveId" clId="{CF990210-0BA8-41DE-825D-BDF94FBD8F15}" dt="2024-12-10T04:26:32.540" v="2151"/>
          <ac:spMkLst>
            <pc:docMk/>
            <pc:sldMk cId="1658787619" sldId="330"/>
            <ac:spMk id="20" creationId="{FBF5688B-77D8-3DF6-389F-2A850457BD2E}"/>
          </ac:spMkLst>
        </pc:spChg>
        <pc:spChg chg="mod">
          <ac:chgData name="Duong Van" userId="7cb7d1ce0a05e87b" providerId="LiveId" clId="{CF990210-0BA8-41DE-825D-BDF94FBD8F15}" dt="2024-12-10T04:26:19.200" v="2149" actId="20577"/>
          <ac:spMkLst>
            <pc:docMk/>
            <pc:sldMk cId="1658787619" sldId="330"/>
            <ac:spMk id="27" creationId="{31A16C21-8090-7A8A-AE2A-9B6046A61C9E}"/>
          </ac:spMkLst>
        </pc:spChg>
        <pc:spChg chg="mod">
          <ac:chgData name="Duong Van" userId="7cb7d1ce0a05e87b" providerId="LiveId" clId="{CF990210-0BA8-41DE-825D-BDF94FBD8F15}" dt="2024-12-10T04:25:21.356" v="2134" actId="1076"/>
          <ac:spMkLst>
            <pc:docMk/>
            <pc:sldMk cId="1658787619" sldId="330"/>
            <ac:spMk id="28" creationId="{5500382B-6523-955C-41F7-23D9684B4BC9}"/>
          </ac:spMkLst>
        </pc:spChg>
        <pc:grpChg chg="mod ord">
          <ac:chgData name="Duong Van" userId="7cb7d1ce0a05e87b" providerId="LiveId" clId="{CF990210-0BA8-41DE-825D-BDF94FBD8F15}" dt="2024-12-10T11:43:51.330" v="4717" actId="166"/>
          <ac:grpSpMkLst>
            <pc:docMk/>
            <pc:sldMk cId="1658787619" sldId="330"/>
            <ac:grpSpMk id="2" creationId="{7F39DE8E-0B68-027E-1380-63FD695A7D18}"/>
          </ac:grpSpMkLst>
        </pc:grpChg>
        <pc:grpChg chg="mod ord">
          <ac:chgData name="Duong Van" userId="7cb7d1ce0a05e87b" providerId="LiveId" clId="{CF990210-0BA8-41DE-825D-BDF94FBD8F15}" dt="2024-12-10T11:43:51.330" v="4717" actId="166"/>
          <ac:grpSpMkLst>
            <pc:docMk/>
            <pc:sldMk cId="1658787619" sldId="330"/>
            <ac:grpSpMk id="3" creationId="{13BA7F41-6DBA-4A0E-D9AD-9D813BB96024}"/>
          </ac:grpSpMkLst>
        </pc:grpChg>
        <pc:grpChg chg="add mod">
          <ac:chgData name="Duong Van" userId="7cb7d1ce0a05e87b" providerId="LiveId" clId="{CF990210-0BA8-41DE-825D-BDF94FBD8F15}" dt="2024-12-10T11:43:36.259" v="4714" actId="1076"/>
          <ac:grpSpMkLst>
            <pc:docMk/>
            <pc:sldMk cId="1658787619" sldId="330"/>
            <ac:grpSpMk id="22" creationId="{EAC79396-54A6-0459-FBA4-C53B4C6A66BD}"/>
          </ac:grpSpMkLst>
        </pc:grpChg>
        <pc:grpChg chg="mod">
          <ac:chgData name="Duong Van" userId="7cb7d1ce0a05e87b" providerId="LiveId" clId="{CF990210-0BA8-41DE-825D-BDF94FBD8F15}" dt="2024-12-10T11:43:26.236" v="4711" actId="164"/>
          <ac:grpSpMkLst>
            <pc:docMk/>
            <pc:sldMk cId="1658787619" sldId="330"/>
            <ac:grpSpMk id="51" creationId="{D51B8C28-D162-98C8-C247-6DA0D32282AB}"/>
          </ac:grpSpMkLst>
        </pc:grpChg>
        <pc:picChg chg="add mod modCrop">
          <ac:chgData name="Duong Van" userId="7cb7d1ce0a05e87b" providerId="LiveId" clId="{CF990210-0BA8-41DE-825D-BDF94FBD8F15}" dt="2024-12-10T11:43:26.236" v="4711" actId="164"/>
          <ac:picMkLst>
            <pc:docMk/>
            <pc:sldMk cId="1658787619" sldId="330"/>
            <ac:picMk id="20" creationId="{237799C5-CE63-3630-F0E9-47D8938A25EF}"/>
          </ac:picMkLst>
        </pc:picChg>
        <pc:picChg chg="mod">
          <ac:chgData name="Duong Van" userId="7cb7d1ce0a05e87b" providerId="LiveId" clId="{CF990210-0BA8-41DE-825D-BDF94FBD8F15}" dt="2024-12-10T04:28:36.942" v="2163" actId="1076"/>
          <ac:picMkLst>
            <pc:docMk/>
            <pc:sldMk cId="1658787619" sldId="330"/>
            <ac:picMk id="941" creationId="{3D20D370-AD03-6E4E-373B-EC8B24EE9724}"/>
          </ac:picMkLst>
        </pc:picChg>
        <pc:picChg chg="del">
          <ac:chgData name="Duong Van" userId="7cb7d1ce0a05e87b" providerId="LiveId" clId="{CF990210-0BA8-41DE-825D-BDF94FBD8F15}" dt="2024-12-10T04:28:25.924" v="2159" actId="478"/>
          <ac:picMkLst>
            <pc:docMk/>
            <pc:sldMk cId="1658787619" sldId="330"/>
            <ac:picMk id="942" creationId="{C85D21D7-ABC3-77A1-9A77-75802E2A24A1}"/>
          </ac:picMkLst>
        </pc:picChg>
      </pc:sldChg>
      <pc:sldChg chg="addSp delSp modSp add mod">
        <pc:chgData name="Duong Van" userId="7cb7d1ce0a05e87b" providerId="LiveId" clId="{CF990210-0BA8-41DE-825D-BDF94FBD8F15}" dt="2024-09-25T05:26:52.805" v="2955" actId="2085"/>
        <pc:sldMkLst>
          <pc:docMk/>
          <pc:sldMk cId="3367720728" sldId="331"/>
        </pc:sldMkLst>
        <pc:spChg chg="mod">
          <ac:chgData name="Duong Van" userId="7cb7d1ce0a05e87b" providerId="LiveId" clId="{CF990210-0BA8-41DE-825D-BDF94FBD8F15}" dt="2024-09-25T05:22:20.866" v="2890" actId="1076"/>
          <ac:spMkLst>
            <pc:docMk/>
            <pc:sldMk cId="3367720728" sldId="331"/>
            <ac:spMk id="653" creationId="{DD5903B8-B13E-4C39-42F6-F9DE84C18D12}"/>
          </ac:spMkLst>
        </pc:spChg>
        <pc:spChg chg="mod">
          <ac:chgData name="Duong Van" userId="7cb7d1ce0a05e87b" providerId="LiveId" clId="{CF990210-0BA8-41DE-825D-BDF94FBD8F15}" dt="2024-09-25T05:23:05.250" v="2912" actId="20577"/>
          <ac:spMkLst>
            <pc:docMk/>
            <pc:sldMk cId="3367720728" sldId="331"/>
            <ac:spMk id="663" creationId="{F9816DC4-7B3B-B8FA-6C2B-6765D4F4B97B}"/>
          </ac:spMkLst>
        </pc:spChg>
        <pc:spChg chg="mod">
          <ac:chgData name="Duong Van" userId="7cb7d1ce0a05e87b" providerId="LiveId" clId="{CF990210-0BA8-41DE-825D-BDF94FBD8F15}" dt="2024-09-25T05:26:08.345" v="2942" actId="1076"/>
          <ac:spMkLst>
            <pc:docMk/>
            <pc:sldMk cId="3367720728" sldId="331"/>
            <ac:spMk id="670" creationId="{7D5743F0-EE16-0B43-8E03-FC2CCDFA7A2F}"/>
          </ac:spMkLst>
        </pc:spChg>
        <pc:spChg chg="mod">
          <ac:chgData name="Duong Van" userId="7cb7d1ce0a05e87b" providerId="LiveId" clId="{CF990210-0BA8-41DE-825D-BDF94FBD8F15}" dt="2024-09-25T05:22:16.883" v="2889" actId="1076"/>
          <ac:spMkLst>
            <pc:docMk/>
            <pc:sldMk cId="3367720728" sldId="331"/>
            <ac:spMk id="689" creationId="{8E6BD2C5-3658-D3BD-6CDF-1776CFA57208}"/>
          </ac:spMkLst>
        </pc:spChg>
        <pc:spChg chg="mod">
          <ac:chgData name="Duong Van" userId="7cb7d1ce0a05e87b" providerId="LiveId" clId="{CF990210-0BA8-41DE-825D-BDF94FBD8F15}" dt="2024-09-25T05:22:10.981" v="2888" actId="555"/>
          <ac:spMkLst>
            <pc:docMk/>
            <pc:sldMk cId="3367720728" sldId="331"/>
            <ac:spMk id="705" creationId="{A1B96E73-E4C3-87B4-8B6A-791B9C615E27}"/>
          </ac:spMkLst>
        </pc:spChg>
        <pc:spChg chg="mod">
          <ac:chgData name="Duong Van" userId="7cb7d1ce0a05e87b" providerId="LiveId" clId="{CF990210-0BA8-41DE-825D-BDF94FBD8F15}" dt="2024-09-25T05:25:50.727" v="2939" actId="1076"/>
          <ac:spMkLst>
            <pc:docMk/>
            <pc:sldMk cId="3367720728" sldId="331"/>
            <ac:spMk id="721" creationId="{2E8F3F6D-9D87-13A6-EB63-2E5702F6F9CF}"/>
          </ac:spMkLst>
        </pc:spChg>
        <pc:grpChg chg="mod">
          <ac:chgData name="Duong Van" userId="7cb7d1ce0a05e87b" providerId="LiveId" clId="{CF990210-0BA8-41DE-825D-BDF94FBD8F15}" dt="2024-09-25T05:21:26.982" v="2880" actId="1076"/>
          <ac:grpSpMkLst>
            <pc:docMk/>
            <pc:sldMk cId="3367720728" sldId="331"/>
            <ac:grpSpMk id="6" creationId="{068A238B-7F57-BEAC-AE3D-12308874EF90}"/>
          </ac:grpSpMkLst>
        </pc:grpChg>
        <pc:graphicFrameChg chg="add mod modGraphic">
          <ac:chgData name="Duong Van" userId="7cb7d1ce0a05e87b" providerId="LiveId" clId="{CF990210-0BA8-41DE-825D-BDF94FBD8F15}" dt="2024-09-25T05:26:52.805" v="2955" actId="2085"/>
          <ac:graphicFrameMkLst>
            <pc:docMk/>
            <pc:sldMk cId="3367720728" sldId="331"/>
            <ac:graphicFrameMk id="3" creationId="{756B87EF-F5A4-6364-2E95-446A41A70EE4}"/>
          </ac:graphicFrameMkLst>
        </pc:graphicFrameChg>
        <pc:graphicFrameChg chg="add mod modGraphic">
          <ac:chgData name="Duong Van" userId="7cb7d1ce0a05e87b" providerId="LiveId" clId="{CF990210-0BA8-41DE-825D-BDF94FBD8F15}" dt="2024-09-25T05:26:52.805" v="2955" actId="2085"/>
          <ac:graphicFrameMkLst>
            <pc:docMk/>
            <pc:sldMk cId="3367720728" sldId="331"/>
            <ac:graphicFrameMk id="5" creationId="{CEB4CB6D-E939-ECC3-9475-E2438013A163}"/>
          </ac:graphicFrameMkLst>
        </pc:graphicFrameChg>
        <pc:graphicFrameChg chg="add mod modGraphic">
          <ac:chgData name="Duong Van" userId="7cb7d1ce0a05e87b" providerId="LiveId" clId="{CF990210-0BA8-41DE-825D-BDF94FBD8F15}" dt="2024-09-25T05:26:52.805" v="2955" actId="2085"/>
          <ac:graphicFrameMkLst>
            <pc:docMk/>
            <pc:sldMk cId="3367720728" sldId="331"/>
            <ac:graphicFrameMk id="18" creationId="{85418EE6-30A6-7D3B-BA83-8F4D9B6E4ED5}"/>
          </ac:graphicFrameMkLst>
        </pc:graphicFrameChg>
        <pc:graphicFrameChg chg="add mod modGraphic">
          <ac:chgData name="Duong Van" userId="7cb7d1ce0a05e87b" providerId="LiveId" clId="{CF990210-0BA8-41DE-825D-BDF94FBD8F15}" dt="2024-09-25T05:26:46.960" v="2954" actId="2085"/>
          <ac:graphicFrameMkLst>
            <pc:docMk/>
            <pc:sldMk cId="3367720728" sldId="331"/>
            <ac:graphicFrameMk id="20" creationId="{6E7EFC58-6F96-BA55-9129-5F4741DE3993}"/>
          </ac:graphicFrameMkLst>
        </pc:graphicFrameChg>
        <pc:graphicFrameChg chg="add mod modGraphic">
          <ac:chgData name="Duong Van" userId="7cb7d1ce0a05e87b" providerId="LiveId" clId="{CF990210-0BA8-41DE-825D-BDF94FBD8F15}" dt="2024-09-25T05:26:52.805" v="2955" actId="2085"/>
          <ac:graphicFrameMkLst>
            <pc:docMk/>
            <pc:sldMk cId="3367720728" sldId="331"/>
            <ac:graphicFrameMk id="22" creationId="{685DCF80-2B26-3C2C-FB89-95EED13E87F6}"/>
          </ac:graphicFrameMkLst>
        </pc:graphicFrameChg>
      </pc:sldChg>
      <pc:sldChg chg="addSp delSp modSp add mod ord modShow">
        <pc:chgData name="Duong Van" userId="7cb7d1ce0a05e87b" providerId="LiveId" clId="{CF990210-0BA8-41DE-825D-BDF94FBD8F15}" dt="2024-12-10T08:27:53.158" v="4586"/>
        <pc:sldMkLst>
          <pc:docMk/>
          <pc:sldMk cId="3402071671" sldId="332"/>
        </pc:sldMkLst>
        <pc:spChg chg="mod">
          <ac:chgData name="Duong Van" userId="7cb7d1ce0a05e87b" providerId="LiveId" clId="{CF990210-0BA8-41DE-825D-BDF94FBD8F15}" dt="2024-12-10T05:03:28.176" v="2659" actId="20577"/>
          <ac:spMkLst>
            <pc:docMk/>
            <pc:sldMk cId="3402071671" sldId="332"/>
            <ac:spMk id="49" creationId="{801DA85C-7DE8-0901-06ED-6ECE18F82478}"/>
          </ac:spMkLst>
        </pc:spChg>
        <pc:grpChg chg="mod">
          <ac:chgData name="Duong Van" userId="7cb7d1ce0a05e87b" providerId="LiveId" clId="{CF990210-0BA8-41DE-825D-BDF94FBD8F15}" dt="2024-12-10T05:03:38.623" v="2661" actId="1076"/>
          <ac:grpSpMkLst>
            <pc:docMk/>
            <pc:sldMk cId="3402071671" sldId="332"/>
            <ac:grpSpMk id="515" creationId="{BF1723F2-AFD9-D976-86C7-6709B219FBDA}"/>
          </ac:grpSpMkLst>
        </pc:grpChg>
        <pc:picChg chg="del">
          <ac:chgData name="Duong Van" userId="7cb7d1ce0a05e87b" providerId="LiveId" clId="{CF990210-0BA8-41DE-825D-BDF94FBD8F15}" dt="2024-12-10T05:03:40.100" v="2662" actId="478"/>
          <ac:picMkLst>
            <pc:docMk/>
            <pc:sldMk cId="3402071671" sldId="332"/>
            <ac:picMk id="2" creationId="{901F404F-0B27-C916-949B-76650DC792C3}"/>
          </ac:picMkLst>
        </pc:picChg>
        <pc:picChg chg="add mod">
          <ac:chgData name="Duong Van" userId="7cb7d1ce0a05e87b" providerId="LiveId" clId="{CF990210-0BA8-41DE-825D-BDF94FBD8F15}" dt="2024-12-10T05:04:06.544" v="2668" actId="1076"/>
          <ac:picMkLst>
            <pc:docMk/>
            <pc:sldMk cId="3402071671" sldId="332"/>
            <ac:picMk id="3" creationId="{8B22B13C-4784-F6FA-9755-C984A1FAF6FC}"/>
          </ac:picMkLst>
        </pc:picChg>
      </pc:sldChg>
      <pc:sldChg chg="addSp delSp modSp add mod modShow">
        <pc:chgData name="Duong Van" userId="7cb7d1ce0a05e87b" providerId="LiveId" clId="{CF990210-0BA8-41DE-825D-BDF94FBD8F15}" dt="2024-12-10T14:02:08.246" v="4745" actId="1076"/>
        <pc:sldMkLst>
          <pc:docMk/>
          <pc:sldMk cId="3962672412" sldId="333"/>
        </pc:sldMkLst>
        <pc:spChg chg="mod">
          <ac:chgData name="Duong Van" userId="7cb7d1ce0a05e87b" providerId="LiveId" clId="{CF990210-0BA8-41DE-825D-BDF94FBD8F15}" dt="2024-12-10T05:06:53.030" v="2676" actId="20577"/>
          <ac:spMkLst>
            <pc:docMk/>
            <pc:sldMk cId="3962672412" sldId="333"/>
            <ac:spMk id="49" creationId="{211FC1D3-8C20-3B97-EC4E-AF4EE2445E53}"/>
          </ac:spMkLst>
        </pc:spChg>
        <pc:grpChg chg="mod">
          <ac:chgData name="Duong Van" userId="7cb7d1ce0a05e87b" providerId="LiveId" clId="{CF990210-0BA8-41DE-825D-BDF94FBD8F15}" dt="2024-12-10T05:07:11.515" v="2681" actId="1076"/>
          <ac:grpSpMkLst>
            <pc:docMk/>
            <pc:sldMk cId="3962672412" sldId="333"/>
            <ac:grpSpMk id="7" creationId="{347BA1DE-1C02-D53D-D384-803532B60D3B}"/>
          </ac:grpSpMkLst>
        </pc:grpChg>
        <pc:grpChg chg="mod">
          <ac:chgData name="Duong Van" userId="7cb7d1ce0a05e87b" providerId="LiveId" clId="{CF990210-0BA8-41DE-825D-BDF94FBD8F15}" dt="2024-12-10T05:07:14.275" v="2682" actId="1076"/>
          <ac:grpSpMkLst>
            <pc:docMk/>
            <pc:sldMk cId="3962672412" sldId="333"/>
            <ac:grpSpMk id="515" creationId="{6B9EEE6D-90A6-919F-E7CD-A90B2E039F39}"/>
          </ac:grpSpMkLst>
        </pc:grpChg>
        <pc:picChg chg="del">
          <ac:chgData name="Duong Van" userId="7cb7d1ce0a05e87b" providerId="LiveId" clId="{CF990210-0BA8-41DE-825D-BDF94FBD8F15}" dt="2024-12-10T05:06:30.427" v="2669" actId="478"/>
          <ac:picMkLst>
            <pc:docMk/>
            <pc:sldMk cId="3962672412" sldId="333"/>
            <ac:picMk id="2" creationId="{7AAEA3A8-419A-8F3E-747B-5D2AB6DFC5ED}"/>
          </ac:picMkLst>
        </pc:picChg>
        <pc:picChg chg="add del mod modCrop">
          <ac:chgData name="Duong Van" userId="7cb7d1ce0a05e87b" providerId="LiveId" clId="{CF990210-0BA8-41DE-825D-BDF94FBD8F15}" dt="2024-12-10T11:42:35.023" v="4700" actId="478"/>
          <ac:picMkLst>
            <pc:docMk/>
            <pc:sldMk cId="3962672412" sldId="333"/>
            <ac:picMk id="3" creationId="{1F37C275-75EC-082C-D477-BEA23EECF89F}"/>
          </ac:picMkLst>
        </pc:picChg>
        <pc:picChg chg="add del mod">
          <ac:chgData name="Duong Van" userId="7cb7d1ce0a05e87b" providerId="LiveId" clId="{CF990210-0BA8-41DE-825D-BDF94FBD8F15}" dt="2024-12-10T14:02:05.096" v="4743" actId="478"/>
          <ac:picMkLst>
            <pc:docMk/>
            <pc:sldMk cId="3962672412" sldId="333"/>
            <ac:picMk id="4" creationId="{19824E0D-6F69-37E4-851B-46407CC5107E}"/>
          </ac:picMkLst>
        </pc:picChg>
        <pc:picChg chg="add mod">
          <ac:chgData name="Duong Van" userId="7cb7d1ce0a05e87b" providerId="LiveId" clId="{CF990210-0BA8-41DE-825D-BDF94FBD8F15}" dt="2024-12-10T14:02:08.246" v="4745" actId="1076"/>
          <ac:picMkLst>
            <pc:docMk/>
            <pc:sldMk cId="3962672412" sldId="333"/>
            <ac:picMk id="6" creationId="{9509733E-E62E-555C-B3B3-9006DD7C694A}"/>
          </ac:picMkLst>
        </pc:picChg>
      </pc:sldChg>
      <pc:sldChg chg="addSp delSp modSp add mod modShow">
        <pc:chgData name="Duong Van" userId="7cb7d1ce0a05e87b" providerId="LiveId" clId="{CF990210-0BA8-41DE-825D-BDF94FBD8F15}" dt="2024-12-10T14:14:30.130" v="4750" actId="1076"/>
        <pc:sldMkLst>
          <pc:docMk/>
          <pc:sldMk cId="2190244642" sldId="334"/>
        </pc:sldMkLst>
        <pc:spChg chg="add mod">
          <ac:chgData name="Duong Van" userId="7cb7d1ce0a05e87b" providerId="LiveId" clId="{CF990210-0BA8-41DE-825D-BDF94FBD8F15}" dt="2024-09-25T05:14:44.116" v="2755" actId="121"/>
          <ac:spMkLst>
            <pc:docMk/>
            <pc:sldMk cId="2190244642" sldId="334"/>
            <ac:spMk id="6" creationId="{0F3BF259-407F-9ECF-94DC-7B27AA9B1E88}"/>
          </ac:spMkLst>
        </pc:spChg>
        <pc:spChg chg="mod">
          <ac:chgData name="Duong Van" userId="7cb7d1ce0a05e87b" providerId="LiveId" clId="{CF990210-0BA8-41DE-825D-BDF94FBD8F15}" dt="2024-09-25T05:12:48.479" v="2699" actId="20577"/>
          <ac:spMkLst>
            <pc:docMk/>
            <pc:sldMk cId="2190244642" sldId="334"/>
            <ac:spMk id="49" creationId="{50C606B2-C764-AB4A-27F6-879D17F74F67}"/>
          </ac:spMkLst>
        </pc:spChg>
        <pc:picChg chg="add del mod">
          <ac:chgData name="Duong Van" userId="7cb7d1ce0a05e87b" providerId="LiveId" clId="{CF990210-0BA8-41DE-825D-BDF94FBD8F15}" dt="2024-12-10T14:14:13.328" v="4746" actId="478"/>
          <ac:picMkLst>
            <pc:docMk/>
            <pc:sldMk cId="2190244642" sldId="334"/>
            <ac:picMk id="2" creationId="{36394D5F-F5DB-6742-C3D8-37D26726478B}"/>
          </ac:picMkLst>
        </pc:picChg>
        <pc:picChg chg="add mod modCrop">
          <ac:chgData name="Duong Van" userId="7cb7d1ce0a05e87b" providerId="LiveId" clId="{CF990210-0BA8-41DE-825D-BDF94FBD8F15}" dt="2024-12-10T14:14:30.130" v="4750" actId="1076"/>
          <ac:picMkLst>
            <pc:docMk/>
            <pc:sldMk cId="2190244642" sldId="334"/>
            <ac:picMk id="4" creationId="{93BDA36D-3C5B-9C9B-9C5B-9C2528623C42}"/>
          </ac:picMkLst>
        </pc:picChg>
      </pc:sldChg>
      <pc:sldChg chg="addSp delSp modSp add mod modShow">
        <pc:chgData name="Duong Van" userId="7cb7d1ce0a05e87b" providerId="LiveId" clId="{CF990210-0BA8-41DE-825D-BDF94FBD8F15}" dt="2024-12-10T08:26:36.251" v="4583" actId="729"/>
        <pc:sldMkLst>
          <pc:docMk/>
          <pc:sldMk cId="346761559" sldId="335"/>
        </pc:sldMkLst>
        <pc:spChg chg="mod">
          <ac:chgData name="Duong Van" userId="7cb7d1ce0a05e87b" providerId="LiveId" clId="{CF990210-0BA8-41DE-825D-BDF94FBD8F15}" dt="2024-09-25T05:16:32.992" v="2846" actId="20577"/>
          <ac:spMkLst>
            <pc:docMk/>
            <pc:sldMk cId="346761559" sldId="335"/>
            <ac:spMk id="49" creationId="{ABF6462A-4BE1-B5E0-8BFB-7D468B827CED}"/>
          </ac:spMkLst>
        </pc:spChg>
        <pc:picChg chg="add mod">
          <ac:chgData name="Duong Van" userId="7cb7d1ce0a05e87b" providerId="LiveId" clId="{CF990210-0BA8-41DE-825D-BDF94FBD8F15}" dt="2024-09-25T05:19:57.371" v="2855" actId="14100"/>
          <ac:picMkLst>
            <pc:docMk/>
            <pc:sldMk cId="346761559" sldId="335"/>
            <ac:picMk id="3" creationId="{5E2C93DF-E6DA-E51B-46B8-ABAABBC07B34}"/>
          </ac:picMkLst>
        </pc:picChg>
      </pc:sldChg>
      <pc:sldChg chg="add del">
        <pc:chgData name="Duong Van" userId="7cb7d1ce0a05e87b" providerId="LiveId" clId="{CF990210-0BA8-41DE-825D-BDF94FBD8F15}" dt="2024-09-25T05:16:18.651" v="2790" actId="47"/>
        <pc:sldMkLst>
          <pc:docMk/>
          <pc:sldMk cId="1408248799" sldId="336"/>
        </pc:sldMkLst>
      </pc:sldChg>
      <pc:sldChg chg="add del">
        <pc:chgData name="Duong Van" userId="7cb7d1ce0a05e87b" providerId="LiveId" clId="{CF990210-0BA8-41DE-825D-BDF94FBD8F15}" dt="2024-09-25T05:16:18.651" v="2790" actId="47"/>
        <pc:sldMkLst>
          <pc:docMk/>
          <pc:sldMk cId="594709762" sldId="337"/>
        </pc:sldMkLst>
      </pc:sldChg>
      <pc:sldChg chg="add del">
        <pc:chgData name="Duong Van" userId="7cb7d1ce0a05e87b" providerId="LiveId" clId="{CF990210-0BA8-41DE-825D-BDF94FBD8F15}" dt="2024-09-25T05:16:18.651" v="2790" actId="47"/>
        <pc:sldMkLst>
          <pc:docMk/>
          <pc:sldMk cId="1643157806" sldId="338"/>
        </pc:sldMkLst>
      </pc:sldChg>
      <pc:sldChg chg="add del">
        <pc:chgData name="Duong Van" userId="7cb7d1ce0a05e87b" providerId="LiveId" clId="{CF990210-0BA8-41DE-825D-BDF94FBD8F15}" dt="2024-09-25T05:16:18.651" v="2790" actId="47"/>
        <pc:sldMkLst>
          <pc:docMk/>
          <pc:sldMk cId="2353478091" sldId="339"/>
        </pc:sldMkLst>
      </pc:sldChg>
      <pc:sldChg chg="addSp modSp add mod modShow">
        <pc:chgData name="Duong Van" userId="7cb7d1ce0a05e87b" providerId="LiveId" clId="{CF990210-0BA8-41DE-825D-BDF94FBD8F15}" dt="2024-12-10T14:19:34.293" v="4919" actId="1076"/>
        <pc:sldMkLst>
          <pc:docMk/>
          <pc:sldMk cId="2599128331" sldId="340"/>
        </pc:sldMkLst>
        <pc:spChg chg="mod">
          <ac:chgData name="Duong Van" userId="7cb7d1ce0a05e87b" providerId="LiveId" clId="{CF990210-0BA8-41DE-825D-BDF94FBD8F15}" dt="2024-09-25T05:14:37.667" v="2754" actId="121"/>
          <ac:spMkLst>
            <pc:docMk/>
            <pc:sldMk cId="2599128331" sldId="340"/>
            <ac:spMk id="6" creationId="{77FC1B8A-CD68-B518-13AE-509DB1C7024C}"/>
          </ac:spMkLst>
        </pc:spChg>
        <pc:grpChg chg="add mod">
          <ac:chgData name="Duong Van" userId="7cb7d1ce0a05e87b" providerId="LiveId" clId="{CF990210-0BA8-41DE-825D-BDF94FBD8F15}" dt="2024-12-10T14:19:34.293" v="4919" actId="1076"/>
          <ac:grpSpMkLst>
            <pc:docMk/>
            <pc:sldMk cId="2599128331" sldId="340"/>
            <ac:grpSpMk id="5" creationId="{DD9F9F3A-B103-7774-BE0B-C38EF436650D}"/>
          </ac:grpSpMkLst>
        </pc:grpChg>
        <pc:picChg chg="add mod modCrop">
          <ac:chgData name="Duong Van" userId="7cb7d1ce0a05e87b" providerId="LiveId" clId="{CF990210-0BA8-41DE-825D-BDF94FBD8F15}" dt="2024-12-10T14:18:08.701" v="4862" actId="164"/>
          <ac:picMkLst>
            <pc:docMk/>
            <pc:sldMk cId="2599128331" sldId="340"/>
            <ac:picMk id="3" creationId="{E2669A4C-14E7-1896-FB37-EB368CC7A3D8}"/>
          </ac:picMkLst>
        </pc:picChg>
        <pc:picChg chg="add mod modCrop">
          <ac:chgData name="Duong Van" userId="7cb7d1ce0a05e87b" providerId="LiveId" clId="{CF990210-0BA8-41DE-825D-BDF94FBD8F15}" dt="2024-12-10T14:18:08.701" v="4862" actId="164"/>
          <ac:picMkLst>
            <pc:docMk/>
            <pc:sldMk cId="2599128331" sldId="340"/>
            <ac:picMk id="4" creationId="{AAED6851-9FC2-2EB0-A732-D7F8D0C4C0CB}"/>
          </ac:picMkLst>
        </pc:picChg>
      </pc:sldChg>
      <pc:sldChg chg="addSp modSp add mod modShow">
        <pc:chgData name="Duong Van" userId="7cb7d1ce0a05e87b" providerId="LiveId" clId="{CF990210-0BA8-41DE-825D-BDF94FBD8F15}" dt="2024-12-10T14:20:51.330" v="4964" actId="14100"/>
        <pc:sldMkLst>
          <pc:docMk/>
          <pc:sldMk cId="1676353157" sldId="341"/>
        </pc:sldMkLst>
        <pc:spChg chg="add mod">
          <ac:chgData name="Duong Van" userId="7cb7d1ce0a05e87b" providerId="LiveId" clId="{CF990210-0BA8-41DE-825D-BDF94FBD8F15}" dt="2024-12-10T14:20:15.863" v="4925" actId="571"/>
          <ac:spMkLst>
            <pc:docMk/>
            <pc:sldMk cId="1676353157" sldId="341"/>
            <ac:spMk id="4" creationId="{79F2A9C9-4B9C-0681-C301-48FFED826A81}"/>
          </ac:spMkLst>
        </pc:spChg>
        <pc:spChg chg="mod">
          <ac:chgData name="Duong Van" userId="7cb7d1ce0a05e87b" providerId="LiveId" clId="{CF990210-0BA8-41DE-825D-BDF94FBD8F15}" dt="2024-09-25T05:15:01.027" v="2783"/>
          <ac:spMkLst>
            <pc:docMk/>
            <pc:sldMk cId="1676353157" sldId="341"/>
            <ac:spMk id="6" creationId="{6ED14D65-9CEB-8D90-8FDD-1110B3BBD5BA}"/>
          </ac:spMkLst>
        </pc:spChg>
        <pc:spChg chg="add mod">
          <ac:chgData name="Duong Van" userId="7cb7d1ce0a05e87b" providerId="LiveId" clId="{CF990210-0BA8-41DE-825D-BDF94FBD8F15}" dt="2024-12-10T14:20:51.330" v="4964" actId="14100"/>
          <ac:spMkLst>
            <pc:docMk/>
            <pc:sldMk cId="1676353157" sldId="341"/>
            <ac:spMk id="15" creationId="{AD9AE1DB-1C60-C70F-A13B-6059A3CDF5DD}"/>
          </ac:spMkLst>
        </pc:spChg>
        <pc:picChg chg="add mod modCrop">
          <ac:chgData name="Duong Van" userId="7cb7d1ce0a05e87b" providerId="LiveId" clId="{CF990210-0BA8-41DE-825D-BDF94FBD8F15}" dt="2024-12-10T14:20:12.566" v="4923" actId="1076"/>
          <ac:picMkLst>
            <pc:docMk/>
            <pc:sldMk cId="1676353157" sldId="341"/>
            <ac:picMk id="3" creationId="{79142C34-7005-8BCB-FC86-13AA1AA277AC}"/>
          </ac:picMkLst>
        </pc:picChg>
        <pc:picChg chg="add mod">
          <ac:chgData name="Duong Van" userId="7cb7d1ce0a05e87b" providerId="LiveId" clId="{CF990210-0BA8-41DE-825D-BDF94FBD8F15}" dt="2024-12-10T14:20:15.863" v="4925" actId="571"/>
          <ac:picMkLst>
            <pc:docMk/>
            <pc:sldMk cId="1676353157" sldId="341"/>
            <ac:picMk id="5" creationId="{A1C513F0-20E4-9ADF-1A13-83DF64428A57}"/>
          </ac:picMkLst>
        </pc:picChg>
      </pc:sldChg>
      <pc:sldChg chg="add del">
        <pc:chgData name="Duong Van" userId="7cb7d1ce0a05e87b" providerId="LiveId" clId="{CF990210-0BA8-41DE-825D-BDF94FBD8F15}" dt="2024-09-25T05:14:47.324" v="2756" actId="47"/>
        <pc:sldMkLst>
          <pc:docMk/>
          <pc:sldMk cId="3172812910" sldId="341"/>
        </pc:sldMkLst>
      </pc:sldChg>
      <pc:sldChg chg="add del">
        <pc:chgData name="Duong Van" userId="7cb7d1ce0a05e87b" providerId="LiveId" clId="{CF990210-0BA8-41DE-825D-BDF94FBD8F15}" dt="2024-09-25T05:15:02.598" v="2784" actId="47"/>
        <pc:sldMkLst>
          <pc:docMk/>
          <pc:sldMk cId="533471709" sldId="342"/>
        </pc:sldMkLst>
      </pc:sldChg>
      <pc:sldChg chg="add del">
        <pc:chgData name="Duong Van" userId="7cb7d1ce0a05e87b" providerId="LiveId" clId="{CF990210-0BA8-41DE-825D-BDF94FBD8F15}" dt="2024-09-25T05:14:47.324" v="2756" actId="47"/>
        <pc:sldMkLst>
          <pc:docMk/>
          <pc:sldMk cId="2665971494" sldId="342"/>
        </pc:sldMkLst>
      </pc:sldChg>
      <pc:sldChg chg="add del mod modShow">
        <pc:chgData name="Duong Van" userId="7cb7d1ce0a05e87b" providerId="LiveId" clId="{CF990210-0BA8-41DE-825D-BDF94FBD8F15}" dt="2024-12-10T14:20:59.170" v="4965" actId="47"/>
        <pc:sldMkLst>
          <pc:docMk/>
          <pc:sldMk cId="3491143474" sldId="342"/>
        </pc:sldMkLst>
      </pc:sldChg>
      <pc:sldChg chg="add del">
        <pc:chgData name="Duong Van" userId="7cb7d1ce0a05e87b" providerId="LiveId" clId="{CF990210-0BA8-41DE-825D-BDF94FBD8F15}" dt="2024-09-25T05:15:02.598" v="2784" actId="47"/>
        <pc:sldMkLst>
          <pc:docMk/>
          <pc:sldMk cId="593989266" sldId="343"/>
        </pc:sldMkLst>
      </pc:sldChg>
      <pc:sldChg chg="add del">
        <pc:chgData name="Duong Van" userId="7cb7d1ce0a05e87b" providerId="LiveId" clId="{CF990210-0BA8-41DE-825D-BDF94FBD8F15}" dt="2024-09-25T05:14:47.324" v="2756" actId="47"/>
        <pc:sldMkLst>
          <pc:docMk/>
          <pc:sldMk cId="1416584742" sldId="343"/>
        </pc:sldMkLst>
      </pc:sldChg>
      <pc:sldChg chg="add del mod modShow">
        <pc:chgData name="Duong Van" userId="7cb7d1ce0a05e87b" providerId="LiveId" clId="{CF990210-0BA8-41DE-825D-BDF94FBD8F15}" dt="2024-12-10T14:20:59.170" v="4965" actId="47"/>
        <pc:sldMkLst>
          <pc:docMk/>
          <pc:sldMk cId="2142814136" sldId="343"/>
        </pc:sldMkLst>
      </pc:sldChg>
      <pc:sldChg chg="add del mod modShow">
        <pc:chgData name="Duong Van" userId="7cb7d1ce0a05e87b" providerId="LiveId" clId="{CF990210-0BA8-41DE-825D-BDF94FBD8F15}" dt="2024-12-10T14:20:59.170" v="4965" actId="47"/>
        <pc:sldMkLst>
          <pc:docMk/>
          <pc:sldMk cId="3357195324" sldId="344"/>
        </pc:sldMkLst>
      </pc:sldChg>
      <pc:sldChg chg="add del">
        <pc:chgData name="Duong Van" userId="7cb7d1ce0a05e87b" providerId="LiveId" clId="{CF990210-0BA8-41DE-825D-BDF94FBD8F15}" dt="2024-09-25T05:14:47.324" v="2756" actId="47"/>
        <pc:sldMkLst>
          <pc:docMk/>
          <pc:sldMk cId="3605551853" sldId="344"/>
        </pc:sldMkLst>
      </pc:sldChg>
      <pc:sldChg chg="add del">
        <pc:chgData name="Duong Van" userId="7cb7d1ce0a05e87b" providerId="LiveId" clId="{CF990210-0BA8-41DE-825D-BDF94FBD8F15}" dt="2024-09-25T05:15:02.598" v="2784" actId="47"/>
        <pc:sldMkLst>
          <pc:docMk/>
          <pc:sldMk cId="3746784924" sldId="344"/>
        </pc:sldMkLst>
      </pc:sldChg>
      <pc:sldChg chg="add del">
        <pc:chgData name="Duong Van" userId="7cb7d1ce0a05e87b" providerId="LiveId" clId="{CF990210-0BA8-41DE-825D-BDF94FBD8F15}" dt="2024-09-25T05:15:02.598" v="2784" actId="47"/>
        <pc:sldMkLst>
          <pc:docMk/>
          <pc:sldMk cId="1337819804" sldId="345"/>
        </pc:sldMkLst>
      </pc:sldChg>
      <pc:sldChg chg="add del mod modShow">
        <pc:chgData name="Duong Van" userId="7cb7d1ce0a05e87b" providerId="LiveId" clId="{CF990210-0BA8-41DE-825D-BDF94FBD8F15}" dt="2024-12-10T14:20:59.170" v="4965" actId="47"/>
        <pc:sldMkLst>
          <pc:docMk/>
          <pc:sldMk cId="1933912250" sldId="345"/>
        </pc:sldMkLst>
      </pc:sldChg>
      <pc:sldChg chg="add del">
        <pc:chgData name="Duong Van" userId="7cb7d1ce0a05e87b" providerId="LiveId" clId="{CF990210-0BA8-41DE-825D-BDF94FBD8F15}" dt="2024-09-25T05:14:47.324" v="2756" actId="47"/>
        <pc:sldMkLst>
          <pc:docMk/>
          <pc:sldMk cId="2702913364" sldId="345"/>
        </pc:sldMkLst>
      </pc:sldChg>
      <pc:sldChg chg="addSp delSp modSp add del mod modShow">
        <pc:chgData name="Duong Van" userId="7cb7d1ce0a05e87b" providerId="LiveId" clId="{CF990210-0BA8-41DE-825D-BDF94FBD8F15}" dt="2024-12-10T14:21:01.216" v="4966" actId="47"/>
        <pc:sldMkLst>
          <pc:docMk/>
          <pc:sldMk cId="1173814641" sldId="346"/>
        </pc:sldMkLst>
      </pc:sldChg>
      <pc:sldChg chg="add del">
        <pc:chgData name="Duong Van" userId="7cb7d1ce0a05e87b" providerId="LiveId" clId="{CF990210-0BA8-41DE-825D-BDF94FBD8F15}" dt="2024-09-25T05:15:02.598" v="2784" actId="47"/>
        <pc:sldMkLst>
          <pc:docMk/>
          <pc:sldMk cId="2396468862" sldId="346"/>
        </pc:sldMkLst>
      </pc:sldChg>
      <pc:sldChg chg="addSp delSp modSp new del mod">
        <pc:chgData name="Duong Van" userId="7cb7d1ce0a05e87b" providerId="LiveId" clId="{CF990210-0BA8-41DE-825D-BDF94FBD8F15}" dt="2024-12-10T06:39:38.023" v="4185" actId="47"/>
        <pc:sldMkLst>
          <pc:docMk/>
          <pc:sldMk cId="1702611263" sldId="347"/>
        </pc:sldMkLst>
        <pc:spChg chg="del">
          <ac:chgData name="Duong Van" userId="7cb7d1ce0a05e87b" providerId="LiveId" clId="{CF990210-0BA8-41DE-825D-BDF94FBD8F15}" dt="2024-12-10T05:58:25.285" v="3428" actId="478"/>
          <ac:spMkLst>
            <pc:docMk/>
            <pc:sldMk cId="1702611263" sldId="347"/>
            <ac:spMk id="2" creationId="{EDCA42AA-99F1-7EA7-C395-4B084953020E}"/>
          </ac:spMkLst>
        </pc:spChg>
        <pc:spChg chg="del">
          <ac:chgData name="Duong Van" userId="7cb7d1ce0a05e87b" providerId="LiveId" clId="{CF990210-0BA8-41DE-825D-BDF94FBD8F15}" dt="2024-12-10T05:58:25.285" v="3428" actId="478"/>
          <ac:spMkLst>
            <pc:docMk/>
            <pc:sldMk cId="1702611263" sldId="347"/>
            <ac:spMk id="3" creationId="{7513DB12-E902-317C-2A21-83BC095239C5}"/>
          </ac:spMkLst>
        </pc:spChg>
        <pc:spChg chg="del">
          <ac:chgData name="Duong Van" userId="7cb7d1ce0a05e87b" providerId="LiveId" clId="{CF990210-0BA8-41DE-825D-BDF94FBD8F15}" dt="2024-12-10T05:58:25.285" v="3428" actId="478"/>
          <ac:spMkLst>
            <pc:docMk/>
            <pc:sldMk cId="1702611263" sldId="347"/>
            <ac:spMk id="4" creationId="{BDFDCDCF-8E02-2B12-44E1-E17805AB2F29}"/>
          </ac:spMkLst>
        </pc:spChg>
        <pc:spChg chg="del">
          <ac:chgData name="Duong Van" userId="7cb7d1ce0a05e87b" providerId="LiveId" clId="{CF990210-0BA8-41DE-825D-BDF94FBD8F15}" dt="2024-12-10T05:58:25.285" v="3428" actId="478"/>
          <ac:spMkLst>
            <pc:docMk/>
            <pc:sldMk cId="1702611263" sldId="347"/>
            <ac:spMk id="5" creationId="{25BF1395-6F06-6A87-83D3-016DAB3E535A}"/>
          </ac:spMkLst>
        </pc:spChg>
        <pc:spChg chg="del">
          <ac:chgData name="Duong Van" userId="7cb7d1ce0a05e87b" providerId="LiveId" clId="{CF990210-0BA8-41DE-825D-BDF94FBD8F15}" dt="2024-12-10T05:58:25.285" v="3428" actId="478"/>
          <ac:spMkLst>
            <pc:docMk/>
            <pc:sldMk cId="1702611263" sldId="347"/>
            <ac:spMk id="6" creationId="{CE31E409-4E98-BC55-7CE7-501E55DA6338}"/>
          </ac:spMkLst>
        </pc:spChg>
        <pc:spChg chg="del">
          <ac:chgData name="Duong Van" userId="7cb7d1ce0a05e87b" providerId="LiveId" clId="{CF990210-0BA8-41DE-825D-BDF94FBD8F15}" dt="2024-12-10T05:58:25.285" v="3428" actId="478"/>
          <ac:spMkLst>
            <pc:docMk/>
            <pc:sldMk cId="1702611263" sldId="347"/>
            <ac:spMk id="7" creationId="{E3F33093-AF2B-CAE2-F418-B94068C3A38C}"/>
          </ac:spMkLst>
        </pc:spChg>
        <pc:spChg chg="del">
          <ac:chgData name="Duong Van" userId="7cb7d1ce0a05e87b" providerId="LiveId" clId="{CF990210-0BA8-41DE-825D-BDF94FBD8F15}" dt="2024-12-10T05:58:25.285" v="3428" actId="478"/>
          <ac:spMkLst>
            <pc:docMk/>
            <pc:sldMk cId="1702611263" sldId="347"/>
            <ac:spMk id="8" creationId="{86F31D90-DE5C-12FE-F46D-A3493F13BF64}"/>
          </ac:spMkLst>
        </pc:spChg>
        <pc:spChg chg="del">
          <ac:chgData name="Duong Van" userId="7cb7d1ce0a05e87b" providerId="LiveId" clId="{CF990210-0BA8-41DE-825D-BDF94FBD8F15}" dt="2024-12-10T05:58:25.285" v="3428" actId="478"/>
          <ac:spMkLst>
            <pc:docMk/>
            <pc:sldMk cId="1702611263" sldId="347"/>
            <ac:spMk id="9" creationId="{359F1AAE-D9D0-DC09-2EB1-48BB9F922CE8}"/>
          </ac:spMkLst>
        </pc:spChg>
        <pc:spChg chg="del">
          <ac:chgData name="Duong Van" userId="7cb7d1ce0a05e87b" providerId="LiveId" clId="{CF990210-0BA8-41DE-825D-BDF94FBD8F15}" dt="2024-12-10T05:58:25.285" v="3428" actId="478"/>
          <ac:spMkLst>
            <pc:docMk/>
            <pc:sldMk cId="1702611263" sldId="347"/>
            <ac:spMk id="10" creationId="{E4EDA879-B244-6C5F-89CD-063B4E6F7755}"/>
          </ac:spMkLst>
        </pc:spChg>
        <pc:spChg chg="add del mod">
          <ac:chgData name="Duong Van" userId="7cb7d1ce0a05e87b" providerId="LiveId" clId="{CF990210-0BA8-41DE-825D-BDF94FBD8F15}" dt="2024-12-10T06:19:51.587" v="3866" actId="478"/>
          <ac:spMkLst>
            <pc:docMk/>
            <pc:sldMk cId="1702611263" sldId="347"/>
            <ac:spMk id="11" creationId="{3833F8EE-3717-6B00-6D0E-4E6DC39882C9}"/>
          </ac:spMkLst>
        </pc:spChg>
        <pc:spChg chg="add del mod">
          <ac:chgData name="Duong Van" userId="7cb7d1ce0a05e87b" providerId="LiveId" clId="{CF990210-0BA8-41DE-825D-BDF94FBD8F15}" dt="2024-12-10T06:19:51.587" v="3866" actId="478"/>
          <ac:spMkLst>
            <pc:docMk/>
            <pc:sldMk cId="1702611263" sldId="347"/>
            <ac:spMk id="12" creationId="{5F4E2A61-9249-B7CD-C520-209990A2B88E}"/>
          </ac:spMkLst>
        </pc:spChg>
        <pc:spChg chg="add del mod">
          <ac:chgData name="Duong Van" userId="7cb7d1ce0a05e87b" providerId="LiveId" clId="{CF990210-0BA8-41DE-825D-BDF94FBD8F15}" dt="2024-12-10T06:10:57.014" v="3520" actId="21"/>
          <ac:spMkLst>
            <pc:docMk/>
            <pc:sldMk cId="1702611263" sldId="347"/>
            <ac:spMk id="13" creationId="{76C3AD4E-8796-ED38-6E97-1C2196479BDD}"/>
          </ac:spMkLst>
        </pc:spChg>
        <pc:spChg chg="add del mod">
          <ac:chgData name="Duong Van" userId="7cb7d1ce0a05e87b" providerId="LiveId" clId="{CF990210-0BA8-41DE-825D-BDF94FBD8F15}" dt="2024-12-10T06:10:57.014" v="3520" actId="21"/>
          <ac:spMkLst>
            <pc:docMk/>
            <pc:sldMk cId="1702611263" sldId="347"/>
            <ac:spMk id="14" creationId="{96653B92-7AFD-DF88-433E-A219866554D1}"/>
          </ac:spMkLst>
        </pc:spChg>
        <pc:spChg chg="add del mod">
          <ac:chgData name="Duong Van" userId="7cb7d1ce0a05e87b" providerId="LiveId" clId="{CF990210-0BA8-41DE-825D-BDF94FBD8F15}" dt="2024-12-10T06:10:57.014" v="3520" actId="21"/>
          <ac:spMkLst>
            <pc:docMk/>
            <pc:sldMk cId="1702611263" sldId="347"/>
            <ac:spMk id="15" creationId="{F237EEB2-268A-9A96-2E34-D8C32AFBA3B5}"/>
          </ac:spMkLst>
        </pc:spChg>
        <pc:spChg chg="add del mod">
          <ac:chgData name="Duong Van" userId="7cb7d1ce0a05e87b" providerId="LiveId" clId="{CF990210-0BA8-41DE-825D-BDF94FBD8F15}" dt="2024-12-10T06:10:57.014" v="3520" actId="21"/>
          <ac:spMkLst>
            <pc:docMk/>
            <pc:sldMk cId="1702611263" sldId="347"/>
            <ac:spMk id="16" creationId="{B21E3F7B-B82D-2233-D235-97C6E5663B29}"/>
          </ac:spMkLst>
        </pc:spChg>
        <pc:spChg chg="add del mod">
          <ac:chgData name="Duong Van" userId="7cb7d1ce0a05e87b" providerId="LiveId" clId="{CF990210-0BA8-41DE-825D-BDF94FBD8F15}" dt="2024-12-10T06:10:57.014" v="3520" actId="21"/>
          <ac:spMkLst>
            <pc:docMk/>
            <pc:sldMk cId="1702611263" sldId="347"/>
            <ac:spMk id="17" creationId="{1E4462E6-9C58-6BC6-C844-08F428096CE6}"/>
          </ac:spMkLst>
        </pc:spChg>
        <pc:spChg chg="add del mod">
          <ac:chgData name="Duong Van" userId="7cb7d1ce0a05e87b" providerId="LiveId" clId="{CF990210-0BA8-41DE-825D-BDF94FBD8F15}" dt="2024-12-10T06:10:57.014" v="3520" actId="21"/>
          <ac:spMkLst>
            <pc:docMk/>
            <pc:sldMk cId="1702611263" sldId="347"/>
            <ac:spMk id="18" creationId="{E9D38DCE-0EED-4FD7-0CCF-FC656B3472FF}"/>
          </ac:spMkLst>
        </pc:spChg>
        <pc:spChg chg="add del mod">
          <ac:chgData name="Duong Van" userId="7cb7d1ce0a05e87b" providerId="LiveId" clId="{CF990210-0BA8-41DE-825D-BDF94FBD8F15}" dt="2024-12-10T06:10:57.014" v="3520" actId="21"/>
          <ac:spMkLst>
            <pc:docMk/>
            <pc:sldMk cId="1702611263" sldId="347"/>
            <ac:spMk id="19" creationId="{A56262A7-4C46-7F81-7ED3-113E0A2ABCB1}"/>
          </ac:spMkLst>
        </pc:spChg>
        <pc:spChg chg="add del mod">
          <ac:chgData name="Duong Van" userId="7cb7d1ce0a05e87b" providerId="LiveId" clId="{CF990210-0BA8-41DE-825D-BDF94FBD8F15}" dt="2024-12-10T06:10:57.014" v="3520" actId="21"/>
          <ac:spMkLst>
            <pc:docMk/>
            <pc:sldMk cId="1702611263" sldId="347"/>
            <ac:spMk id="20" creationId="{B6A68236-808D-0B4F-A72E-E4AEF5E6958A}"/>
          </ac:spMkLst>
        </pc:spChg>
        <pc:spChg chg="add del mod">
          <ac:chgData name="Duong Van" userId="7cb7d1ce0a05e87b" providerId="LiveId" clId="{CF990210-0BA8-41DE-825D-BDF94FBD8F15}" dt="2024-12-10T06:10:57.014" v="3520" actId="21"/>
          <ac:spMkLst>
            <pc:docMk/>
            <pc:sldMk cId="1702611263" sldId="347"/>
            <ac:spMk id="21" creationId="{B81430DA-B8B7-34C8-69E4-D42828852323}"/>
          </ac:spMkLst>
        </pc:spChg>
        <pc:spChg chg="add del mod">
          <ac:chgData name="Duong Van" userId="7cb7d1ce0a05e87b" providerId="LiveId" clId="{CF990210-0BA8-41DE-825D-BDF94FBD8F15}" dt="2024-12-10T06:19:48.870" v="3865" actId="478"/>
          <ac:spMkLst>
            <pc:docMk/>
            <pc:sldMk cId="1702611263" sldId="347"/>
            <ac:spMk id="22" creationId="{208CFBB1-D84F-5618-DB1B-6BA7B9FF0FDE}"/>
          </ac:spMkLst>
        </pc:spChg>
        <pc:spChg chg="add del mod">
          <ac:chgData name="Duong Van" userId="7cb7d1ce0a05e87b" providerId="LiveId" clId="{CF990210-0BA8-41DE-825D-BDF94FBD8F15}" dt="2024-12-10T06:19:48.870" v="3865" actId="478"/>
          <ac:spMkLst>
            <pc:docMk/>
            <pc:sldMk cId="1702611263" sldId="347"/>
            <ac:spMk id="23" creationId="{82C09135-82CE-1796-F23D-1D116C01DC49}"/>
          </ac:spMkLst>
        </pc:spChg>
        <pc:spChg chg="add del mod">
          <ac:chgData name="Duong Van" userId="7cb7d1ce0a05e87b" providerId="LiveId" clId="{CF990210-0BA8-41DE-825D-BDF94FBD8F15}" dt="2024-12-10T06:19:48.870" v="3865" actId="478"/>
          <ac:spMkLst>
            <pc:docMk/>
            <pc:sldMk cId="1702611263" sldId="347"/>
            <ac:spMk id="24" creationId="{8CDA732E-A173-1B5B-64E2-8B322621E094}"/>
          </ac:spMkLst>
        </pc:spChg>
        <pc:spChg chg="add del mod">
          <ac:chgData name="Duong Van" userId="7cb7d1ce0a05e87b" providerId="LiveId" clId="{CF990210-0BA8-41DE-825D-BDF94FBD8F15}" dt="2024-12-10T06:19:48.870" v="3865" actId="478"/>
          <ac:spMkLst>
            <pc:docMk/>
            <pc:sldMk cId="1702611263" sldId="347"/>
            <ac:spMk id="25" creationId="{B44DE8E3-DC1F-23D3-CF85-1E30722C8B60}"/>
          </ac:spMkLst>
        </pc:spChg>
        <pc:spChg chg="add del mod">
          <ac:chgData name="Duong Van" userId="7cb7d1ce0a05e87b" providerId="LiveId" clId="{CF990210-0BA8-41DE-825D-BDF94FBD8F15}" dt="2024-12-10T06:19:48.870" v="3865" actId="478"/>
          <ac:spMkLst>
            <pc:docMk/>
            <pc:sldMk cId="1702611263" sldId="347"/>
            <ac:spMk id="26" creationId="{E1D2AD72-4A3C-081A-5CF7-B0EAF53A6442}"/>
          </ac:spMkLst>
        </pc:spChg>
        <pc:spChg chg="add del">
          <ac:chgData name="Duong Van" userId="7cb7d1ce0a05e87b" providerId="LiveId" clId="{CF990210-0BA8-41DE-825D-BDF94FBD8F15}" dt="2024-12-10T06:09:59.859" v="3454" actId="22"/>
          <ac:spMkLst>
            <pc:docMk/>
            <pc:sldMk cId="1702611263" sldId="347"/>
            <ac:spMk id="28" creationId="{96773506-8C87-58ED-379F-A931E7C231B7}"/>
          </ac:spMkLst>
        </pc:spChg>
        <pc:spChg chg="add del">
          <ac:chgData name="Duong Van" userId="7cb7d1ce0a05e87b" providerId="LiveId" clId="{CF990210-0BA8-41DE-825D-BDF94FBD8F15}" dt="2024-12-10T06:10:00.727" v="3456" actId="22"/>
          <ac:spMkLst>
            <pc:docMk/>
            <pc:sldMk cId="1702611263" sldId="347"/>
            <ac:spMk id="30" creationId="{E07BA6E3-7FA0-C0ED-4934-BDD974ACFD78}"/>
          </ac:spMkLst>
        </pc:spChg>
        <pc:spChg chg="add mod">
          <ac:chgData name="Duong Van" userId="7cb7d1ce0a05e87b" providerId="LiveId" clId="{CF990210-0BA8-41DE-825D-BDF94FBD8F15}" dt="2024-12-10T06:10:37.069" v="3518" actId="20577"/>
          <ac:spMkLst>
            <pc:docMk/>
            <pc:sldMk cId="1702611263" sldId="347"/>
            <ac:spMk id="32" creationId="{D38EFA58-FC2C-7F2B-1E5D-589ED68EC7ED}"/>
          </ac:spMkLst>
        </pc:spChg>
        <pc:picChg chg="add del mod">
          <ac:chgData name="Duong Van" userId="7cb7d1ce0a05e87b" providerId="LiveId" clId="{CF990210-0BA8-41DE-825D-BDF94FBD8F15}" dt="2024-12-10T06:19:48.870" v="3865" actId="478"/>
          <ac:picMkLst>
            <pc:docMk/>
            <pc:sldMk cId="1702611263" sldId="347"/>
            <ac:picMk id="11265" creationId="{11E5F2A3-4732-4A01-CE29-A16A2B5B4051}"/>
          </ac:picMkLst>
        </pc:picChg>
        <pc:picChg chg="add del mod">
          <ac:chgData name="Duong Van" userId="7cb7d1ce0a05e87b" providerId="LiveId" clId="{CF990210-0BA8-41DE-825D-BDF94FBD8F15}" dt="2024-12-10T06:19:48.870" v="3865" actId="478"/>
          <ac:picMkLst>
            <pc:docMk/>
            <pc:sldMk cId="1702611263" sldId="347"/>
            <ac:picMk id="11266" creationId="{FB32FE35-9682-DA2C-7E33-1E17E510441C}"/>
          </ac:picMkLst>
        </pc:picChg>
        <pc:picChg chg="add del mod">
          <ac:chgData name="Duong Van" userId="7cb7d1ce0a05e87b" providerId="LiveId" clId="{CF990210-0BA8-41DE-825D-BDF94FBD8F15}" dt="2024-12-10T06:19:48.870" v="3865" actId="478"/>
          <ac:picMkLst>
            <pc:docMk/>
            <pc:sldMk cId="1702611263" sldId="347"/>
            <ac:picMk id="11267" creationId="{E4FC440F-E1F4-A2EA-D115-D1D9C529A1D1}"/>
          </ac:picMkLst>
        </pc:picChg>
        <pc:picChg chg="add del mod">
          <ac:chgData name="Duong Van" userId="7cb7d1ce0a05e87b" providerId="LiveId" clId="{CF990210-0BA8-41DE-825D-BDF94FBD8F15}" dt="2024-12-10T06:19:48.870" v="3865" actId="478"/>
          <ac:picMkLst>
            <pc:docMk/>
            <pc:sldMk cId="1702611263" sldId="347"/>
            <ac:picMk id="11268" creationId="{2ACCEED2-A7F7-A4EA-1607-74C79F10CF2C}"/>
          </ac:picMkLst>
        </pc:picChg>
        <pc:picChg chg="add del mod">
          <ac:chgData name="Duong Van" userId="7cb7d1ce0a05e87b" providerId="LiveId" clId="{CF990210-0BA8-41DE-825D-BDF94FBD8F15}" dt="2024-12-10T06:10:57.014" v="3520" actId="21"/>
          <ac:picMkLst>
            <pc:docMk/>
            <pc:sldMk cId="1702611263" sldId="347"/>
            <ac:picMk id="11269" creationId="{E06EA27E-03D9-86A1-A74A-10064FA93866}"/>
          </ac:picMkLst>
        </pc:picChg>
        <pc:picChg chg="add del mod">
          <ac:chgData name="Duong Van" userId="7cb7d1ce0a05e87b" providerId="LiveId" clId="{CF990210-0BA8-41DE-825D-BDF94FBD8F15}" dt="2024-12-10T06:10:57.014" v="3520" actId="21"/>
          <ac:picMkLst>
            <pc:docMk/>
            <pc:sldMk cId="1702611263" sldId="347"/>
            <ac:picMk id="11270" creationId="{C502E79D-4885-18A1-7AD2-A2A874A90CE8}"/>
          </ac:picMkLst>
        </pc:picChg>
        <pc:picChg chg="add del mod">
          <ac:chgData name="Duong Van" userId="7cb7d1ce0a05e87b" providerId="LiveId" clId="{CF990210-0BA8-41DE-825D-BDF94FBD8F15}" dt="2024-12-10T06:10:57.014" v="3520" actId="21"/>
          <ac:picMkLst>
            <pc:docMk/>
            <pc:sldMk cId="1702611263" sldId="347"/>
            <ac:picMk id="11271" creationId="{53FC0007-BB7D-5930-97EA-1457E566D5F3}"/>
          </ac:picMkLst>
        </pc:picChg>
        <pc:picChg chg="add del mod">
          <ac:chgData name="Duong Van" userId="7cb7d1ce0a05e87b" providerId="LiveId" clId="{CF990210-0BA8-41DE-825D-BDF94FBD8F15}" dt="2024-12-10T06:10:57.014" v="3520" actId="21"/>
          <ac:picMkLst>
            <pc:docMk/>
            <pc:sldMk cId="1702611263" sldId="347"/>
            <ac:picMk id="11272" creationId="{BE254817-92D3-5978-8D28-C0F38B4D74BC}"/>
          </ac:picMkLst>
        </pc:picChg>
        <pc:picChg chg="add del mod">
          <ac:chgData name="Duong Van" userId="7cb7d1ce0a05e87b" providerId="LiveId" clId="{CF990210-0BA8-41DE-825D-BDF94FBD8F15}" dt="2024-12-10T06:10:57.014" v="3520" actId="21"/>
          <ac:picMkLst>
            <pc:docMk/>
            <pc:sldMk cId="1702611263" sldId="347"/>
            <ac:picMk id="11273" creationId="{8AD27D13-7FBF-2CC2-8DC4-DA5F1FC4C8A9}"/>
          </ac:picMkLst>
        </pc:picChg>
        <pc:picChg chg="add del mod">
          <ac:chgData name="Duong Van" userId="7cb7d1ce0a05e87b" providerId="LiveId" clId="{CF990210-0BA8-41DE-825D-BDF94FBD8F15}" dt="2024-12-10T06:10:57.014" v="3520" actId="21"/>
          <ac:picMkLst>
            <pc:docMk/>
            <pc:sldMk cId="1702611263" sldId="347"/>
            <ac:picMk id="11274" creationId="{189DB66B-B8DB-4249-E4B6-7F9C45B0E087}"/>
          </ac:picMkLst>
        </pc:picChg>
        <pc:picChg chg="add del mod">
          <ac:chgData name="Duong Van" userId="7cb7d1ce0a05e87b" providerId="LiveId" clId="{CF990210-0BA8-41DE-825D-BDF94FBD8F15}" dt="2024-12-10T06:10:57.014" v="3520" actId="21"/>
          <ac:picMkLst>
            <pc:docMk/>
            <pc:sldMk cId="1702611263" sldId="347"/>
            <ac:picMk id="11275" creationId="{B8EF1E85-5C25-50D0-AF78-42258724DCC5}"/>
          </ac:picMkLst>
        </pc:picChg>
        <pc:picChg chg="add del mod">
          <ac:chgData name="Duong Van" userId="7cb7d1ce0a05e87b" providerId="LiveId" clId="{CF990210-0BA8-41DE-825D-BDF94FBD8F15}" dt="2024-12-10T06:10:57.014" v="3520" actId="21"/>
          <ac:picMkLst>
            <pc:docMk/>
            <pc:sldMk cId="1702611263" sldId="347"/>
            <ac:picMk id="11276" creationId="{440EE261-B0CF-1767-0DA7-01EDA200AF14}"/>
          </ac:picMkLst>
        </pc:picChg>
        <pc:picChg chg="add del mod">
          <ac:chgData name="Duong Van" userId="7cb7d1ce0a05e87b" providerId="LiveId" clId="{CF990210-0BA8-41DE-825D-BDF94FBD8F15}" dt="2024-12-10T06:10:57.014" v="3520" actId="21"/>
          <ac:picMkLst>
            <pc:docMk/>
            <pc:sldMk cId="1702611263" sldId="347"/>
            <ac:picMk id="11277" creationId="{0F9C39C1-2EBD-8577-6D75-3B89E79B70F9}"/>
          </ac:picMkLst>
        </pc:picChg>
        <pc:picChg chg="add mod">
          <ac:chgData name="Duong Van" userId="7cb7d1ce0a05e87b" providerId="LiveId" clId="{CF990210-0BA8-41DE-825D-BDF94FBD8F15}" dt="2024-12-10T06:09:47.748" v="3452" actId="1076"/>
          <ac:picMkLst>
            <pc:docMk/>
            <pc:sldMk cId="1702611263" sldId="347"/>
            <ac:picMk id="11278" creationId="{497CE458-D237-E6B8-0777-39917C7F26F5}"/>
          </ac:picMkLst>
        </pc:picChg>
        <pc:picChg chg="add del mod">
          <ac:chgData name="Duong Van" userId="7cb7d1ce0a05e87b" providerId="LiveId" clId="{CF990210-0BA8-41DE-825D-BDF94FBD8F15}" dt="2024-12-10T06:39:34.600" v="4183" actId="478"/>
          <ac:picMkLst>
            <pc:docMk/>
            <pc:sldMk cId="1702611263" sldId="347"/>
            <ac:picMk id="11279" creationId="{A2C71361-6AEE-21F0-AE1F-02A2639C220F}"/>
          </ac:picMkLst>
        </pc:picChg>
      </pc:sldChg>
      <pc:sldChg chg="delSp modSp add del mod">
        <pc:chgData name="Duong Van" userId="7cb7d1ce0a05e87b" providerId="LiveId" clId="{CF990210-0BA8-41DE-825D-BDF94FBD8F15}" dt="2024-12-10T06:31:30.394" v="4018" actId="47"/>
        <pc:sldMkLst>
          <pc:docMk/>
          <pc:sldMk cId="2313235926" sldId="348"/>
        </pc:sldMkLst>
        <pc:spChg chg="del">
          <ac:chgData name="Duong Van" userId="7cb7d1ce0a05e87b" providerId="LiveId" clId="{CF990210-0BA8-41DE-825D-BDF94FBD8F15}" dt="2024-12-10T06:21:59.564" v="3880" actId="478"/>
          <ac:spMkLst>
            <pc:docMk/>
            <pc:sldMk cId="2313235926" sldId="348"/>
            <ac:spMk id="3" creationId="{0E59EC04-7C51-1CAE-14C3-575FE50490D2}"/>
          </ac:spMkLst>
        </pc:spChg>
        <pc:spChg chg="del">
          <ac:chgData name="Duong Van" userId="7cb7d1ce0a05e87b" providerId="LiveId" clId="{CF990210-0BA8-41DE-825D-BDF94FBD8F15}" dt="2024-12-10T06:21:59.564" v="3880" actId="478"/>
          <ac:spMkLst>
            <pc:docMk/>
            <pc:sldMk cId="2313235926" sldId="348"/>
            <ac:spMk id="4" creationId="{FFA4485D-186B-56B8-B979-A52FF194E0FD}"/>
          </ac:spMkLst>
        </pc:spChg>
        <pc:spChg chg="del">
          <ac:chgData name="Duong Van" userId="7cb7d1ce0a05e87b" providerId="LiveId" clId="{CF990210-0BA8-41DE-825D-BDF94FBD8F15}" dt="2024-12-10T06:21:59.564" v="3880" actId="478"/>
          <ac:spMkLst>
            <pc:docMk/>
            <pc:sldMk cId="2313235926" sldId="348"/>
            <ac:spMk id="5" creationId="{FC731FDE-9E91-E4EB-E4B8-03EC67EC481C}"/>
          </ac:spMkLst>
        </pc:spChg>
        <pc:spChg chg="del">
          <ac:chgData name="Duong Van" userId="7cb7d1ce0a05e87b" providerId="LiveId" clId="{CF990210-0BA8-41DE-825D-BDF94FBD8F15}" dt="2024-12-10T06:21:59.564" v="3880" actId="478"/>
          <ac:spMkLst>
            <pc:docMk/>
            <pc:sldMk cId="2313235926" sldId="348"/>
            <ac:spMk id="6" creationId="{F50AE82E-482F-89E8-50A1-2585BDA02CA0}"/>
          </ac:spMkLst>
        </pc:spChg>
        <pc:spChg chg="del">
          <ac:chgData name="Duong Van" userId="7cb7d1ce0a05e87b" providerId="LiveId" clId="{CF990210-0BA8-41DE-825D-BDF94FBD8F15}" dt="2024-12-10T06:21:59.564" v="3880" actId="478"/>
          <ac:spMkLst>
            <pc:docMk/>
            <pc:sldMk cId="2313235926" sldId="348"/>
            <ac:spMk id="52" creationId="{7BDFADE4-F224-F133-8F73-28CF67D9B5CE}"/>
          </ac:spMkLst>
        </pc:spChg>
        <pc:spChg chg="del">
          <ac:chgData name="Duong Van" userId="7cb7d1ce0a05e87b" providerId="LiveId" clId="{CF990210-0BA8-41DE-825D-BDF94FBD8F15}" dt="2024-12-10T06:21:59.564" v="3880" actId="478"/>
          <ac:spMkLst>
            <pc:docMk/>
            <pc:sldMk cId="2313235926" sldId="348"/>
            <ac:spMk id="53" creationId="{61A34298-BA5E-C74B-EB86-D197EAE0D75D}"/>
          </ac:spMkLst>
        </pc:spChg>
        <pc:spChg chg="del">
          <ac:chgData name="Duong Van" userId="7cb7d1ce0a05e87b" providerId="LiveId" clId="{CF990210-0BA8-41DE-825D-BDF94FBD8F15}" dt="2024-12-10T06:21:59.564" v="3880" actId="478"/>
          <ac:spMkLst>
            <pc:docMk/>
            <pc:sldMk cId="2313235926" sldId="348"/>
            <ac:spMk id="54" creationId="{2E7607C7-AC7B-E075-438D-FE8F90699DEF}"/>
          </ac:spMkLst>
        </pc:spChg>
        <pc:spChg chg="del">
          <ac:chgData name="Duong Van" userId="7cb7d1ce0a05e87b" providerId="LiveId" clId="{CF990210-0BA8-41DE-825D-BDF94FBD8F15}" dt="2024-12-10T06:21:59.564" v="3880" actId="478"/>
          <ac:spMkLst>
            <pc:docMk/>
            <pc:sldMk cId="2313235926" sldId="348"/>
            <ac:spMk id="55" creationId="{352CA920-2E6A-B582-8727-5E2107FB833F}"/>
          </ac:spMkLst>
        </pc:spChg>
        <pc:spChg chg="del">
          <ac:chgData name="Duong Van" userId="7cb7d1ce0a05e87b" providerId="LiveId" clId="{CF990210-0BA8-41DE-825D-BDF94FBD8F15}" dt="2024-12-10T06:21:59.564" v="3880" actId="478"/>
          <ac:spMkLst>
            <pc:docMk/>
            <pc:sldMk cId="2313235926" sldId="348"/>
            <ac:spMk id="56" creationId="{2432CE53-58D0-E4E2-9345-D18E85C4A58A}"/>
          </ac:spMkLst>
        </pc:spChg>
        <pc:spChg chg="mod">
          <ac:chgData name="Duong Van" userId="7cb7d1ce0a05e87b" providerId="LiveId" clId="{CF990210-0BA8-41DE-825D-BDF94FBD8F15}" dt="2024-12-10T06:12:08.788" v="3577" actId="20577"/>
          <ac:spMkLst>
            <pc:docMk/>
            <pc:sldMk cId="2313235926" sldId="348"/>
            <ac:spMk id="57" creationId="{A361EA56-E46F-D859-3284-93AE22A8D740}"/>
          </ac:spMkLst>
        </pc:spChg>
        <pc:picChg chg="del">
          <ac:chgData name="Duong Van" userId="7cb7d1ce0a05e87b" providerId="LiveId" clId="{CF990210-0BA8-41DE-825D-BDF94FBD8F15}" dt="2024-12-10T06:21:59.564" v="3880" actId="478"/>
          <ac:picMkLst>
            <pc:docMk/>
            <pc:sldMk cId="2313235926" sldId="348"/>
            <ac:picMk id="11269" creationId="{BB39C859-9F85-FB5E-E0FA-6048770D3734}"/>
          </ac:picMkLst>
        </pc:picChg>
        <pc:picChg chg="del">
          <ac:chgData name="Duong Van" userId="7cb7d1ce0a05e87b" providerId="LiveId" clId="{CF990210-0BA8-41DE-825D-BDF94FBD8F15}" dt="2024-12-10T06:21:59.564" v="3880" actId="478"/>
          <ac:picMkLst>
            <pc:docMk/>
            <pc:sldMk cId="2313235926" sldId="348"/>
            <ac:picMk id="11270" creationId="{C5CCFFEE-1FCD-1475-DA77-10413392B1DD}"/>
          </ac:picMkLst>
        </pc:picChg>
        <pc:picChg chg="del">
          <ac:chgData name="Duong Van" userId="7cb7d1ce0a05e87b" providerId="LiveId" clId="{CF990210-0BA8-41DE-825D-BDF94FBD8F15}" dt="2024-12-10T06:21:59.564" v="3880" actId="478"/>
          <ac:picMkLst>
            <pc:docMk/>
            <pc:sldMk cId="2313235926" sldId="348"/>
            <ac:picMk id="11271" creationId="{0BF7E02E-9FFD-7EB1-212B-90F31F4D037D}"/>
          </ac:picMkLst>
        </pc:picChg>
        <pc:picChg chg="del">
          <ac:chgData name="Duong Van" userId="7cb7d1ce0a05e87b" providerId="LiveId" clId="{CF990210-0BA8-41DE-825D-BDF94FBD8F15}" dt="2024-12-10T06:21:59.564" v="3880" actId="478"/>
          <ac:picMkLst>
            <pc:docMk/>
            <pc:sldMk cId="2313235926" sldId="348"/>
            <ac:picMk id="11272" creationId="{9E72048F-6436-30CD-5BA9-98AE6896E8A7}"/>
          </ac:picMkLst>
        </pc:picChg>
        <pc:picChg chg="del">
          <ac:chgData name="Duong Van" userId="7cb7d1ce0a05e87b" providerId="LiveId" clId="{CF990210-0BA8-41DE-825D-BDF94FBD8F15}" dt="2024-12-10T06:21:59.564" v="3880" actId="478"/>
          <ac:picMkLst>
            <pc:docMk/>
            <pc:sldMk cId="2313235926" sldId="348"/>
            <ac:picMk id="11273" creationId="{BFBB5B55-B7CA-F8C9-BB13-73CB15BE66B0}"/>
          </ac:picMkLst>
        </pc:picChg>
        <pc:picChg chg="del">
          <ac:chgData name="Duong Van" userId="7cb7d1ce0a05e87b" providerId="LiveId" clId="{CF990210-0BA8-41DE-825D-BDF94FBD8F15}" dt="2024-12-10T06:21:59.564" v="3880" actId="478"/>
          <ac:picMkLst>
            <pc:docMk/>
            <pc:sldMk cId="2313235926" sldId="348"/>
            <ac:picMk id="11274" creationId="{B0F239BA-B118-042A-9711-EA34194DB25D}"/>
          </ac:picMkLst>
        </pc:picChg>
        <pc:picChg chg="del">
          <ac:chgData name="Duong Van" userId="7cb7d1ce0a05e87b" providerId="LiveId" clId="{CF990210-0BA8-41DE-825D-BDF94FBD8F15}" dt="2024-12-10T06:21:59.564" v="3880" actId="478"/>
          <ac:picMkLst>
            <pc:docMk/>
            <pc:sldMk cId="2313235926" sldId="348"/>
            <ac:picMk id="11275" creationId="{E443B90F-4069-6C63-D070-170AE5CFEF19}"/>
          </ac:picMkLst>
        </pc:picChg>
        <pc:picChg chg="mod">
          <ac:chgData name="Duong Van" userId="7cb7d1ce0a05e87b" providerId="LiveId" clId="{CF990210-0BA8-41DE-825D-BDF94FBD8F15}" dt="2024-12-10T06:12:15.032" v="3578" actId="1076"/>
          <ac:picMkLst>
            <pc:docMk/>
            <pc:sldMk cId="2313235926" sldId="348"/>
            <ac:picMk id="11276" creationId="{BD8934F2-E8EE-3492-1984-B015815503E9}"/>
          </ac:picMkLst>
        </pc:picChg>
        <pc:picChg chg="del">
          <ac:chgData name="Duong Van" userId="7cb7d1ce0a05e87b" providerId="LiveId" clId="{CF990210-0BA8-41DE-825D-BDF94FBD8F15}" dt="2024-12-10T06:11:54.563" v="3546" actId="478"/>
          <ac:picMkLst>
            <pc:docMk/>
            <pc:sldMk cId="2313235926" sldId="348"/>
            <ac:picMk id="11277" creationId="{B5132EA0-9087-F205-A77E-D78A196B2811}"/>
          </ac:picMkLst>
        </pc:picChg>
      </pc:sldChg>
      <pc:sldChg chg="delSp modSp add del mod">
        <pc:chgData name="Duong Van" userId="7cb7d1ce0a05e87b" providerId="LiveId" clId="{CF990210-0BA8-41DE-825D-BDF94FBD8F15}" dt="2024-12-10T06:31:30.394" v="4018" actId="47"/>
        <pc:sldMkLst>
          <pc:docMk/>
          <pc:sldMk cId="2102248057" sldId="349"/>
        </pc:sldMkLst>
        <pc:spChg chg="del">
          <ac:chgData name="Duong Van" userId="7cb7d1ce0a05e87b" providerId="LiveId" clId="{CF990210-0BA8-41DE-825D-BDF94FBD8F15}" dt="2024-12-10T06:21:51.381" v="3878" actId="478"/>
          <ac:spMkLst>
            <pc:docMk/>
            <pc:sldMk cId="2102248057" sldId="349"/>
            <ac:spMk id="3" creationId="{04C75368-7CD3-24E5-BAD6-A7235CE0DEBC}"/>
          </ac:spMkLst>
        </pc:spChg>
        <pc:spChg chg="del">
          <ac:chgData name="Duong Van" userId="7cb7d1ce0a05e87b" providerId="LiveId" clId="{CF990210-0BA8-41DE-825D-BDF94FBD8F15}" dt="2024-12-10T06:21:51.381" v="3878" actId="478"/>
          <ac:spMkLst>
            <pc:docMk/>
            <pc:sldMk cId="2102248057" sldId="349"/>
            <ac:spMk id="4" creationId="{6F2E6539-8F1B-BF30-0A7F-AA8AEA8B20AB}"/>
          </ac:spMkLst>
        </pc:spChg>
        <pc:spChg chg="del">
          <ac:chgData name="Duong Van" userId="7cb7d1ce0a05e87b" providerId="LiveId" clId="{CF990210-0BA8-41DE-825D-BDF94FBD8F15}" dt="2024-12-10T06:21:51.381" v="3878" actId="478"/>
          <ac:spMkLst>
            <pc:docMk/>
            <pc:sldMk cId="2102248057" sldId="349"/>
            <ac:spMk id="5" creationId="{FC5D2F0F-B243-BC49-5233-AD8C5426FADF}"/>
          </ac:spMkLst>
        </pc:spChg>
        <pc:spChg chg="del">
          <ac:chgData name="Duong Van" userId="7cb7d1ce0a05e87b" providerId="LiveId" clId="{CF990210-0BA8-41DE-825D-BDF94FBD8F15}" dt="2024-12-10T06:21:51.381" v="3878" actId="478"/>
          <ac:spMkLst>
            <pc:docMk/>
            <pc:sldMk cId="2102248057" sldId="349"/>
            <ac:spMk id="6" creationId="{9115E078-49F1-08F2-BBB7-D8B8357E65A4}"/>
          </ac:spMkLst>
        </pc:spChg>
        <pc:spChg chg="del">
          <ac:chgData name="Duong Van" userId="7cb7d1ce0a05e87b" providerId="LiveId" clId="{CF990210-0BA8-41DE-825D-BDF94FBD8F15}" dt="2024-12-10T06:21:51.381" v="3878" actId="478"/>
          <ac:spMkLst>
            <pc:docMk/>
            <pc:sldMk cId="2102248057" sldId="349"/>
            <ac:spMk id="52" creationId="{A49F7B99-69C5-1951-3528-373DA7DC608B}"/>
          </ac:spMkLst>
        </pc:spChg>
        <pc:spChg chg="del">
          <ac:chgData name="Duong Van" userId="7cb7d1ce0a05e87b" providerId="LiveId" clId="{CF990210-0BA8-41DE-825D-BDF94FBD8F15}" dt="2024-12-10T06:21:51.381" v="3878" actId="478"/>
          <ac:spMkLst>
            <pc:docMk/>
            <pc:sldMk cId="2102248057" sldId="349"/>
            <ac:spMk id="53" creationId="{BFD0D243-3D5C-81DA-CBC0-23EB31F78B45}"/>
          </ac:spMkLst>
        </pc:spChg>
        <pc:spChg chg="del">
          <ac:chgData name="Duong Van" userId="7cb7d1ce0a05e87b" providerId="LiveId" clId="{CF990210-0BA8-41DE-825D-BDF94FBD8F15}" dt="2024-12-10T06:21:51.381" v="3878" actId="478"/>
          <ac:spMkLst>
            <pc:docMk/>
            <pc:sldMk cId="2102248057" sldId="349"/>
            <ac:spMk id="54" creationId="{0F673A58-A003-CE7D-078F-76C43033C246}"/>
          </ac:spMkLst>
        </pc:spChg>
        <pc:spChg chg="del">
          <ac:chgData name="Duong Van" userId="7cb7d1ce0a05e87b" providerId="LiveId" clId="{CF990210-0BA8-41DE-825D-BDF94FBD8F15}" dt="2024-12-10T06:21:51.381" v="3878" actId="478"/>
          <ac:spMkLst>
            <pc:docMk/>
            <pc:sldMk cId="2102248057" sldId="349"/>
            <ac:spMk id="55" creationId="{A2634D7D-B32B-B10C-29E3-E33BBFD59C84}"/>
          </ac:spMkLst>
        </pc:spChg>
        <pc:spChg chg="del">
          <ac:chgData name="Duong Van" userId="7cb7d1ce0a05e87b" providerId="LiveId" clId="{CF990210-0BA8-41DE-825D-BDF94FBD8F15}" dt="2024-12-10T06:21:51.381" v="3878" actId="478"/>
          <ac:spMkLst>
            <pc:docMk/>
            <pc:sldMk cId="2102248057" sldId="349"/>
            <ac:spMk id="56" creationId="{DC87D51C-CD71-DDB6-D36A-5A3A28897AC7}"/>
          </ac:spMkLst>
        </pc:spChg>
        <pc:spChg chg="mod">
          <ac:chgData name="Duong Van" userId="7cb7d1ce0a05e87b" providerId="LiveId" clId="{CF990210-0BA8-41DE-825D-BDF94FBD8F15}" dt="2024-12-10T06:12:35.841" v="3611" actId="20577"/>
          <ac:spMkLst>
            <pc:docMk/>
            <pc:sldMk cId="2102248057" sldId="349"/>
            <ac:spMk id="57" creationId="{571F94C2-7CA3-9FCC-1A57-22FAE483D571}"/>
          </ac:spMkLst>
        </pc:spChg>
        <pc:picChg chg="del">
          <ac:chgData name="Duong Van" userId="7cb7d1ce0a05e87b" providerId="LiveId" clId="{CF990210-0BA8-41DE-825D-BDF94FBD8F15}" dt="2024-12-10T06:21:51.381" v="3878" actId="478"/>
          <ac:picMkLst>
            <pc:docMk/>
            <pc:sldMk cId="2102248057" sldId="349"/>
            <ac:picMk id="11269" creationId="{ED0F2F19-B4BB-8387-7C4B-3F23927A1252}"/>
          </ac:picMkLst>
        </pc:picChg>
        <pc:picChg chg="del">
          <ac:chgData name="Duong Van" userId="7cb7d1ce0a05e87b" providerId="LiveId" clId="{CF990210-0BA8-41DE-825D-BDF94FBD8F15}" dt="2024-12-10T06:21:51.381" v="3878" actId="478"/>
          <ac:picMkLst>
            <pc:docMk/>
            <pc:sldMk cId="2102248057" sldId="349"/>
            <ac:picMk id="11270" creationId="{FC472595-6469-13C4-0A81-413213CC5A20}"/>
          </ac:picMkLst>
        </pc:picChg>
        <pc:picChg chg="del">
          <ac:chgData name="Duong Van" userId="7cb7d1ce0a05e87b" providerId="LiveId" clId="{CF990210-0BA8-41DE-825D-BDF94FBD8F15}" dt="2024-12-10T06:21:51.381" v="3878" actId="478"/>
          <ac:picMkLst>
            <pc:docMk/>
            <pc:sldMk cId="2102248057" sldId="349"/>
            <ac:picMk id="11271" creationId="{6B504E8D-81DE-04C5-F2BC-815BD0A6D128}"/>
          </ac:picMkLst>
        </pc:picChg>
        <pc:picChg chg="del">
          <ac:chgData name="Duong Van" userId="7cb7d1ce0a05e87b" providerId="LiveId" clId="{CF990210-0BA8-41DE-825D-BDF94FBD8F15}" dt="2024-12-10T06:21:51.381" v="3878" actId="478"/>
          <ac:picMkLst>
            <pc:docMk/>
            <pc:sldMk cId="2102248057" sldId="349"/>
            <ac:picMk id="11272" creationId="{26A8D0E5-85BA-757F-3104-CA8138EE870B}"/>
          </ac:picMkLst>
        </pc:picChg>
        <pc:picChg chg="mod">
          <ac:chgData name="Duong Van" userId="7cb7d1ce0a05e87b" providerId="LiveId" clId="{CF990210-0BA8-41DE-825D-BDF94FBD8F15}" dt="2024-12-10T06:12:45.793" v="3615" actId="1076"/>
          <ac:picMkLst>
            <pc:docMk/>
            <pc:sldMk cId="2102248057" sldId="349"/>
            <ac:picMk id="11273" creationId="{3321B27B-7DCA-99EB-F635-2D7F66F4F50B}"/>
          </ac:picMkLst>
        </pc:picChg>
        <pc:picChg chg="del mod">
          <ac:chgData name="Duong Van" userId="7cb7d1ce0a05e87b" providerId="LiveId" clId="{CF990210-0BA8-41DE-825D-BDF94FBD8F15}" dt="2024-12-10T06:12:24.710" v="3584" actId="478"/>
          <ac:picMkLst>
            <pc:docMk/>
            <pc:sldMk cId="2102248057" sldId="349"/>
            <ac:picMk id="11274" creationId="{D6770309-FAF0-3AB2-378D-1ECD5CAE222F}"/>
          </ac:picMkLst>
        </pc:picChg>
        <pc:picChg chg="del mod">
          <ac:chgData name="Duong Van" userId="7cb7d1ce0a05e87b" providerId="LiveId" clId="{CF990210-0BA8-41DE-825D-BDF94FBD8F15}" dt="2024-12-10T06:12:21.469" v="3582" actId="478"/>
          <ac:picMkLst>
            <pc:docMk/>
            <pc:sldMk cId="2102248057" sldId="349"/>
            <ac:picMk id="11275" creationId="{30E6FF18-9D01-2496-17D5-911941902AD7}"/>
          </ac:picMkLst>
        </pc:picChg>
        <pc:picChg chg="del mod">
          <ac:chgData name="Duong Van" userId="7cb7d1ce0a05e87b" providerId="LiveId" clId="{CF990210-0BA8-41DE-825D-BDF94FBD8F15}" dt="2024-12-10T06:12:18.929" v="3580" actId="478"/>
          <ac:picMkLst>
            <pc:docMk/>
            <pc:sldMk cId="2102248057" sldId="349"/>
            <ac:picMk id="11276" creationId="{7E3B9F1D-FB92-8BE6-2C44-7331F51115F3}"/>
          </ac:picMkLst>
        </pc:picChg>
        <pc:picChg chg="del">
          <ac:chgData name="Duong Van" userId="7cb7d1ce0a05e87b" providerId="LiveId" clId="{CF990210-0BA8-41DE-825D-BDF94FBD8F15}" dt="2024-12-10T06:12:18.929" v="3580" actId="478"/>
          <ac:picMkLst>
            <pc:docMk/>
            <pc:sldMk cId="2102248057" sldId="349"/>
            <ac:picMk id="11277" creationId="{25BE7181-1704-1A43-020D-5AB8D0A5D447}"/>
          </ac:picMkLst>
        </pc:picChg>
      </pc:sldChg>
      <pc:sldChg chg="addSp delSp modSp add del mod">
        <pc:chgData name="Duong Van" userId="7cb7d1ce0a05e87b" providerId="LiveId" clId="{CF990210-0BA8-41DE-825D-BDF94FBD8F15}" dt="2024-12-10T06:31:30.394" v="4018" actId="47"/>
        <pc:sldMkLst>
          <pc:docMk/>
          <pc:sldMk cId="1127330466" sldId="350"/>
        </pc:sldMkLst>
        <pc:spChg chg="del">
          <ac:chgData name="Duong Van" userId="7cb7d1ce0a05e87b" providerId="LiveId" clId="{CF990210-0BA8-41DE-825D-BDF94FBD8F15}" dt="2024-12-10T06:21:44.022" v="3876" actId="478"/>
          <ac:spMkLst>
            <pc:docMk/>
            <pc:sldMk cId="1127330466" sldId="350"/>
            <ac:spMk id="3" creationId="{5230E21A-2819-2A97-A999-75479A7A4B0C}"/>
          </ac:spMkLst>
        </pc:spChg>
        <pc:spChg chg="del">
          <ac:chgData name="Duong Van" userId="7cb7d1ce0a05e87b" providerId="LiveId" clId="{CF990210-0BA8-41DE-825D-BDF94FBD8F15}" dt="2024-12-10T06:21:44.022" v="3876" actId="478"/>
          <ac:spMkLst>
            <pc:docMk/>
            <pc:sldMk cId="1127330466" sldId="350"/>
            <ac:spMk id="4" creationId="{E7869D5C-FF66-C4A8-656B-642F29F0FB1E}"/>
          </ac:spMkLst>
        </pc:spChg>
        <pc:spChg chg="del">
          <ac:chgData name="Duong Van" userId="7cb7d1ce0a05e87b" providerId="LiveId" clId="{CF990210-0BA8-41DE-825D-BDF94FBD8F15}" dt="2024-12-10T06:21:44.022" v="3876" actId="478"/>
          <ac:spMkLst>
            <pc:docMk/>
            <pc:sldMk cId="1127330466" sldId="350"/>
            <ac:spMk id="5" creationId="{42121BA5-CA20-F242-62CD-433D5A4ED85E}"/>
          </ac:spMkLst>
        </pc:spChg>
        <pc:spChg chg="del mod">
          <ac:chgData name="Duong Van" userId="7cb7d1ce0a05e87b" providerId="LiveId" clId="{CF990210-0BA8-41DE-825D-BDF94FBD8F15}" dt="2024-12-10T06:21:44.022" v="3876" actId="478"/>
          <ac:spMkLst>
            <pc:docMk/>
            <pc:sldMk cId="1127330466" sldId="350"/>
            <ac:spMk id="6" creationId="{89F4787C-03B2-FB0B-877B-8B9EC33B1F0C}"/>
          </ac:spMkLst>
        </pc:spChg>
        <pc:spChg chg="del mod">
          <ac:chgData name="Duong Van" userId="7cb7d1ce0a05e87b" providerId="LiveId" clId="{CF990210-0BA8-41DE-825D-BDF94FBD8F15}" dt="2024-12-10T06:21:44.022" v="3876" actId="478"/>
          <ac:spMkLst>
            <pc:docMk/>
            <pc:sldMk cId="1127330466" sldId="350"/>
            <ac:spMk id="52" creationId="{EEFF4B10-52FD-A735-05B7-6D8AE90940B2}"/>
          </ac:spMkLst>
        </pc:spChg>
        <pc:spChg chg="del mod">
          <ac:chgData name="Duong Van" userId="7cb7d1ce0a05e87b" providerId="LiveId" clId="{CF990210-0BA8-41DE-825D-BDF94FBD8F15}" dt="2024-12-10T06:21:44.022" v="3876" actId="478"/>
          <ac:spMkLst>
            <pc:docMk/>
            <pc:sldMk cId="1127330466" sldId="350"/>
            <ac:spMk id="53" creationId="{F68CB48B-98D0-8D7F-0EEB-67D8BEA62171}"/>
          </ac:spMkLst>
        </pc:spChg>
        <pc:spChg chg="del mod">
          <ac:chgData name="Duong Van" userId="7cb7d1ce0a05e87b" providerId="LiveId" clId="{CF990210-0BA8-41DE-825D-BDF94FBD8F15}" dt="2024-12-10T06:21:44.022" v="3876" actId="478"/>
          <ac:spMkLst>
            <pc:docMk/>
            <pc:sldMk cId="1127330466" sldId="350"/>
            <ac:spMk id="54" creationId="{8D080C09-D9AD-6356-7722-97EC08828BED}"/>
          </ac:spMkLst>
        </pc:spChg>
        <pc:spChg chg="del mod">
          <ac:chgData name="Duong Van" userId="7cb7d1ce0a05e87b" providerId="LiveId" clId="{CF990210-0BA8-41DE-825D-BDF94FBD8F15}" dt="2024-12-10T06:21:44.022" v="3876" actId="478"/>
          <ac:spMkLst>
            <pc:docMk/>
            <pc:sldMk cId="1127330466" sldId="350"/>
            <ac:spMk id="55" creationId="{04498FCE-913E-03D0-2564-45D13EE68556}"/>
          </ac:spMkLst>
        </pc:spChg>
        <pc:spChg chg="del mod">
          <ac:chgData name="Duong Van" userId="7cb7d1ce0a05e87b" providerId="LiveId" clId="{CF990210-0BA8-41DE-825D-BDF94FBD8F15}" dt="2024-12-10T06:21:44.022" v="3876" actId="478"/>
          <ac:spMkLst>
            <pc:docMk/>
            <pc:sldMk cId="1127330466" sldId="350"/>
            <ac:spMk id="56" creationId="{3BECC253-F1F2-71BF-28EB-54B640599AEE}"/>
          </ac:spMkLst>
        </pc:spChg>
        <pc:spChg chg="mod">
          <ac:chgData name="Duong Van" userId="7cb7d1ce0a05e87b" providerId="LiveId" clId="{CF990210-0BA8-41DE-825D-BDF94FBD8F15}" dt="2024-12-10T06:13:50.166" v="3652" actId="20577"/>
          <ac:spMkLst>
            <pc:docMk/>
            <pc:sldMk cId="1127330466" sldId="350"/>
            <ac:spMk id="57" creationId="{598648E9-42D3-E4C1-1E89-C1DE0E154D77}"/>
          </ac:spMkLst>
        </pc:spChg>
        <pc:picChg chg="del mod">
          <ac:chgData name="Duong Van" userId="7cb7d1ce0a05e87b" providerId="LiveId" clId="{CF990210-0BA8-41DE-825D-BDF94FBD8F15}" dt="2024-12-10T06:21:44.022" v="3876" actId="478"/>
          <ac:picMkLst>
            <pc:docMk/>
            <pc:sldMk cId="1127330466" sldId="350"/>
            <ac:picMk id="11269" creationId="{E852E5FD-1F49-2CA2-94C2-70D4436A8D40}"/>
          </ac:picMkLst>
        </pc:picChg>
        <pc:picChg chg="del mod">
          <ac:chgData name="Duong Van" userId="7cb7d1ce0a05e87b" providerId="LiveId" clId="{CF990210-0BA8-41DE-825D-BDF94FBD8F15}" dt="2024-12-10T06:13:38.587" v="3633" actId="478"/>
          <ac:picMkLst>
            <pc:docMk/>
            <pc:sldMk cId="1127330466" sldId="350"/>
            <ac:picMk id="11270" creationId="{49D9357C-CC04-7A3C-CE68-F53D96EAB473}"/>
          </ac:picMkLst>
        </pc:picChg>
        <pc:picChg chg="mod">
          <ac:chgData name="Duong Van" userId="7cb7d1ce0a05e87b" providerId="LiveId" clId="{CF990210-0BA8-41DE-825D-BDF94FBD8F15}" dt="2024-12-10T06:13:46.013" v="3639" actId="14100"/>
          <ac:picMkLst>
            <pc:docMk/>
            <pc:sldMk cId="1127330466" sldId="350"/>
            <ac:picMk id="11271" creationId="{F0502BFA-28A6-94B3-F3F0-C8C18618BED4}"/>
          </ac:picMkLst>
        </pc:picChg>
        <pc:picChg chg="add del mod">
          <ac:chgData name="Duong Van" userId="7cb7d1ce0a05e87b" providerId="LiveId" clId="{CF990210-0BA8-41DE-825D-BDF94FBD8F15}" dt="2024-12-10T06:13:31.646" v="3632" actId="478"/>
          <ac:picMkLst>
            <pc:docMk/>
            <pc:sldMk cId="1127330466" sldId="350"/>
            <ac:picMk id="11272" creationId="{E42F2092-D3E6-072D-CCB3-35978AEEC01F}"/>
          </ac:picMkLst>
        </pc:picChg>
        <pc:picChg chg="add del mod">
          <ac:chgData name="Duong Van" userId="7cb7d1ce0a05e87b" providerId="LiveId" clId="{CF990210-0BA8-41DE-825D-BDF94FBD8F15}" dt="2024-12-10T06:13:31.018" v="3631" actId="478"/>
          <ac:picMkLst>
            <pc:docMk/>
            <pc:sldMk cId="1127330466" sldId="350"/>
            <ac:picMk id="11273" creationId="{46888EAE-B64F-AAEE-AC6B-B9F847692215}"/>
          </ac:picMkLst>
        </pc:picChg>
        <pc:picChg chg="del">
          <ac:chgData name="Duong Van" userId="7cb7d1ce0a05e87b" providerId="LiveId" clId="{CF990210-0BA8-41DE-825D-BDF94FBD8F15}" dt="2024-12-10T06:12:59.034" v="3617" actId="478"/>
          <ac:picMkLst>
            <pc:docMk/>
            <pc:sldMk cId="1127330466" sldId="350"/>
            <ac:picMk id="11274" creationId="{F72C279D-D2A2-F1EC-FA07-F2BE7E4BA7E7}"/>
          </ac:picMkLst>
        </pc:picChg>
        <pc:picChg chg="del">
          <ac:chgData name="Duong Van" userId="7cb7d1ce0a05e87b" providerId="LiveId" clId="{CF990210-0BA8-41DE-825D-BDF94FBD8F15}" dt="2024-12-10T06:12:59.034" v="3617" actId="478"/>
          <ac:picMkLst>
            <pc:docMk/>
            <pc:sldMk cId="1127330466" sldId="350"/>
            <ac:picMk id="11275" creationId="{06205522-6114-C34E-ABAD-D4A3B30FC233}"/>
          </ac:picMkLst>
        </pc:picChg>
        <pc:picChg chg="del">
          <ac:chgData name="Duong Van" userId="7cb7d1ce0a05e87b" providerId="LiveId" clId="{CF990210-0BA8-41DE-825D-BDF94FBD8F15}" dt="2024-12-10T06:12:59.034" v="3617" actId="478"/>
          <ac:picMkLst>
            <pc:docMk/>
            <pc:sldMk cId="1127330466" sldId="350"/>
            <ac:picMk id="11276" creationId="{97B16496-62E0-0019-29C0-0E5DA39FB0CB}"/>
          </ac:picMkLst>
        </pc:picChg>
        <pc:picChg chg="del">
          <ac:chgData name="Duong Van" userId="7cb7d1ce0a05e87b" providerId="LiveId" clId="{CF990210-0BA8-41DE-825D-BDF94FBD8F15}" dt="2024-12-10T06:12:51.463" v="3616" actId="478"/>
          <ac:picMkLst>
            <pc:docMk/>
            <pc:sldMk cId="1127330466" sldId="350"/>
            <ac:picMk id="11277" creationId="{807F21E4-7AB2-A6C8-5200-BAC9CC09A5C2}"/>
          </ac:picMkLst>
        </pc:picChg>
      </pc:sldChg>
      <pc:sldChg chg="delSp modSp add del mod ord">
        <pc:chgData name="Duong Van" userId="7cb7d1ce0a05e87b" providerId="LiveId" clId="{CF990210-0BA8-41DE-825D-BDF94FBD8F15}" dt="2024-12-10T06:31:30.394" v="4018" actId="47"/>
        <pc:sldMkLst>
          <pc:docMk/>
          <pc:sldMk cId="3403892767" sldId="351"/>
        </pc:sldMkLst>
        <pc:spChg chg="del">
          <ac:chgData name="Duong Van" userId="7cb7d1ce0a05e87b" providerId="LiveId" clId="{CF990210-0BA8-41DE-825D-BDF94FBD8F15}" dt="2024-12-10T06:18:47.413" v="3857" actId="478"/>
          <ac:spMkLst>
            <pc:docMk/>
            <pc:sldMk cId="3403892767" sldId="351"/>
            <ac:spMk id="3" creationId="{65A13D50-A406-5B66-BECF-20D5147A1083}"/>
          </ac:spMkLst>
        </pc:spChg>
        <pc:spChg chg="del">
          <ac:chgData name="Duong Van" userId="7cb7d1ce0a05e87b" providerId="LiveId" clId="{CF990210-0BA8-41DE-825D-BDF94FBD8F15}" dt="2024-12-10T06:18:47.413" v="3857" actId="478"/>
          <ac:spMkLst>
            <pc:docMk/>
            <pc:sldMk cId="3403892767" sldId="351"/>
            <ac:spMk id="4" creationId="{6F0E775E-A832-F0AE-E18F-1EA9ABAB9BCD}"/>
          </ac:spMkLst>
        </pc:spChg>
        <pc:spChg chg="del">
          <ac:chgData name="Duong Van" userId="7cb7d1ce0a05e87b" providerId="LiveId" clId="{CF990210-0BA8-41DE-825D-BDF94FBD8F15}" dt="2024-12-10T06:22:18.154" v="3884" actId="478"/>
          <ac:spMkLst>
            <pc:docMk/>
            <pc:sldMk cId="3403892767" sldId="351"/>
            <ac:spMk id="5" creationId="{EE26AC50-D925-DE3B-386D-660F675E046F}"/>
          </ac:spMkLst>
        </pc:spChg>
        <pc:spChg chg="del">
          <ac:chgData name="Duong Van" userId="7cb7d1ce0a05e87b" providerId="LiveId" clId="{CF990210-0BA8-41DE-825D-BDF94FBD8F15}" dt="2024-12-10T06:18:47.413" v="3857" actId="478"/>
          <ac:spMkLst>
            <pc:docMk/>
            <pc:sldMk cId="3403892767" sldId="351"/>
            <ac:spMk id="6" creationId="{6914A024-65B7-4826-A975-70C0413AECF4}"/>
          </ac:spMkLst>
        </pc:spChg>
        <pc:spChg chg="del">
          <ac:chgData name="Duong Van" userId="7cb7d1ce0a05e87b" providerId="LiveId" clId="{CF990210-0BA8-41DE-825D-BDF94FBD8F15}" dt="2024-12-10T06:22:18.154" v="3884" actId="478"/>
          <ac:spMkLst>
            <pc:docMk/>
            <pc:sldMk cId="3403892767" sldId="351"/>
            <ac:spMk id="52" creationId="{971144B2-66E1-5791-1A1A-DB561CFD36B4}"/>
          </ac:spMkLst>
        </pc:spChg>
        <pc:spChg chg="del">
          <ac:chgData name="Duong Van" userId="7cb7d1ce0a05e87b" providerId="LiveId" clId="{CF990210-0BA8-41DE-825D-BDF94FBD8F15}" dt="2024-12-10T06:22:18.154" v="3884" actId="478"/>
          <ac:spMkLst>
            <pc:docMk/>
            <pc:sldMk cId="3403892767" sldId="351"/>
            <ac:spMk id="53" creationId="{D0299E2A-8889-CA36-2F3B-53B5B550917E}"/>
          </ac:spMkLst>
        </pc:spChg>
        <pc:spChg chg="del">
          <ac:chgData name="Duong Van" userId="7cb7d1ce0a05e87b" providerId="LiveId" clId="{CF990210-0BA8-41DE-825D-BDF94FBD8F15}" dt="2024-12-10T06:22:18.154" v="3884" actId="478"/>
          <ac:spMkLst>
            <pc:docMk/>
            <pc:sldMk cId="3403892767" sldId="351"/>
            <ac:spMk id="54" creationId="{1485D2E1-59AF-3366-1623-AE1CB43D4B50}"/>
          </ac:spMkLst>
        </pc:spChg>
        <pc:spChg chg="del">
          <ac:chgData name="Duong Van" userId="7cb7d1ce0a05e87b" providerId="LiveId" clId="{CF990210-0BA8-41DE-825D-BDF94FBD8F15}" dt="2024-12-10T06:22:18.154" v="3884" actId="478"/>
          <ac:spMkLst>
            <pc:docMk/>
            <pc:sldMk cId="3403892767" sldId="351"/>
            <ac:spMk id="55" creationId="{D917C70D-C85A-7BFC-DF57-987DDC9F5F9D}"/>
          </ac:spMkLst>
        </pc:spChg>
        <pc:spChg chg="del">
          <ac:chgData name="Duong Van" userId="7cb7d1ce0a05e87b" providerId="LiveId" clId="{CF990210-0BA8-41DE-825D-BDF94FBD8F15}" dt="2024-12-10T06:22:18.154" v="3884" actId="478"/>
          <ac:spMkLst>
            <pc:docMk/>
            <pc:sldMk cId="3403892767" sldId="351"/>
            <ac:spMk id="56" creationId="{6A3B71C2-D537-0FF4-41CB-5EE025085FB0}"/>
          </ac:spMkLst>
        </pc:spChg>
        <pc:spChg chg="mod">
          <ac:chgData name="Duong Van" userId="7cb7d1ce0a05e87b" providerId="LiveId" clId="{CF990210-0BA8-41DE-825D-BDF94FBD8F15}" dt="2024-12-10T06:14:09.161" v="3688" actId="20577"/>
          <ac:spMkLst>
            <pc:docMk/>
            <pc:sldMk cId="3403892767" sldId="351"/>
            <ac:spMk id="57" creationId="{FA370E63-C436-545F-2068-688033D5D84D}"/>
          </ac:spMkLst>
        </pc:spChg>
        <pc:picChg chg="mod">
          <ac:chgData name="Duong Van" userId="7cb7d1ce0a05e87b" providerId="LiveId" clId="{CF990210-0BA8-41DE-825D-BDF94FBD8F15}" dt="2024-12-10T06:14:00.861" v="3656" actId="14100"/>
          <ac:picMkLst>
            <pc:docMk/>
            <pc:sldMk cId="3403892767" sldId="351"/>
            <ac:picMk id="11269" creationId="{B4BB8D17-8AEB-2320-09A8-E2B22C3C8BEC}"/>
          </ac:picMkLst>
        </pc:picChg>
        <pc:picChg chg="del">
          <ac:chgData name="Duong Van" userId="7cb7d1ce0a05e87b" providerId="LiveId" clId="{CF990210-0BA8-41DE-825D-BDF94FBD8F15}" dt="2024-12-10T06:13:57.251" v="3654" actId="478"/>
          <ac:picMkLst>
            <pc:docMk/>
            <pc:sldMk cId="3403892767" sldId="351"/>
            <ac:picMk id="11271" creationId="{A60716AA-7546-3C04-052B-12091C739FC1}"/>
          </ac:picMkLst>
        </pc:picChg>
      </pc:sldChg>
      <pc:sldChg chg="addSp delSp modSp add del mod ord">
        <pc:chgData name="Duong Van" userId="7cb7d1ce0a05e87b" providerId="LiveId" clId="{CF990210-0BA8-41DE-825D-BDF94FBD8F15}" dt="2024-12-10T06:37:05.226" v="4124" actId="47"/>
        <pc:sldMkLst>
          <pc:docMk/>
          <pc:sldMk cId="230912123" sldId="352"/>
        </pc:sldMkLst>
        <pc:spChg chg="add mod">
          <ac:chgData name="Duong Van" userId="7cb7d1ce0a05e87b" providerId="LiveId" clId="{CF990210-0BA8-41DE-825D-BDF94FBD8F15}" dt="2024-12-10T06:15:40.925" v="3771"/>
          <ac:spMkLst>
            <pc:docMk/>
            <pc:sldMk cId="230912123" sldId="352"/>
            <ac:spMk id="5" creationId="{1B0DD244-9C38-56BD-363B-07CBD0331D31}"/>
          </ac:spMkLst>
        </pc:spChg>
        <pc:spChg chg="add mod">
          <ac:chgData name="Duong Van" userId="7cb7d1ce0a05e87b" providerId="LiveId" clId="{CF990210-0BA8-41DE-825D-BDF94FBD8F15}" dt="2024-12-10T06:15:40.925" v="3771"/>
          <ac:spMkLst>
            <pc:docMk/>
            <pc:sldMk cId="230912123" sldId="352"/>
            <ac:spMk id="6" creationId="{4B12AE21-6273-D084-9965-63C975D25298}"/>
          </ac:spMkLst>
        </pc:spChg>
        <pc:spChg chg="add mod">
          <ac:chgData name="Duong Van" userId="7cb7d1ce0a05e87b" providerId="LiveId" clId="{CF990210-0BA8-41DE-825D-BDF94FBD8F15}" dt="2024-12-10T06:15:40.925" v="3771"/>
          <ac:spMkLst>
            <pc:docMk/>
            <pc:sldMk cId="230912123" sldId="352"/>
            <ac:spMk id="7" creationId="{CDC1CDBA-81CF-97BC-3A99-FA9A6740634C}"/>
          </ac:spMkLst>
        </pc:spChg>
        <pc:spChg chg="add mod">
          <ac:chgData name="Duong Van" userId="7cb7d1ce0a05e87b" providerId="LiveId" clId="{CF990210-0BA8-41DE-825D-BDF94FBD8F15}" dt="2024-12-10T06:15:40.925" v="3771"/>
          <ac:spMkLst>
            <pc:docMk/>
            <pc:sldMk cId="230912123" sldId="352"/>
            <ac:spMk id="8" creationId="{1BAB19C3-DF0A-E244-CD52-483EC7B707E0}"/>
          </ac:spMkLst>
        </pc:spChg>
        <pc:spChg chg="add mod">
          <ac:chgData name="Duong Van" userId="7cb7d1ce0a05e87b" providerId="LiveId" clId="{CF990210-0BA8-41DE-825D-BDF94FBD8F15}" dt="2024-12-10T06:15:40.925" v="3771"/>
          <ac:spMkLst>
            <pc:docMk/>
            <pc:sldMk cId="230912123" sldId="352"/>
            <ac:spMk id="9" creationId="{6AB8E3B9-AB5B-BDDE-EB5E-E03786D10450}"/>
          </ac:spMkLst>
        </pc:spChg>
        <pc:spChg chg="del">
          <ac:chgData name="Duong Van" userId="7cb7d1ce0a05e87b" providerId="LiveId" clId="{CF990210-0BA8-41DE-825D-BDF94FBD8F15}" dt="2024-12-10T06:18:35.862" v="3854" actId="478"/>
          <ac:spMkLst>
            <pc:docMk/>
            <pc:sldMk cId="230912123" sldId="352"/>
            <ac:spMk id="11" creationId="{57F90A67-580C-1A02-1F31-EA286BB8926F}"/>
          </ac:spMkLst>
        </pc:spChg>
        <pc:spChg chg="del">
          <ac:chgData name="Duong Van" userId="7cb7d1ce0a05e87b" providerId="LiveId" clId="{CF990210-0BA8-41DE-825D-BDF94FBD8F15}" dt="2024-12-10T06:18:35.862" v="3854" actId="478"/>
          <ac:spMkLst>
            <pc:docMk/>
            <pc:sldMk cId="230912123" sldId="352"/>
            <ac:spMk id="12" creationId="{F798A051-2F37-5A63-D337-0562BF0A9DCB}"/>
          </ac:spMkLst>
        </pc:spChg>
        <pc:spChg chg="add del">
          <ac:chgData name="Duong Van" userId="7cb7d1ce0a05e87b" providerId="LiveId" clId="{CF990210-0BA8-41DE-825D-BDF94FBD8F15}" dt="2024-12-10T06:16:04.824" v="3781" actId="478"/>
          <ac:spMkLst>
            <pc:docMk/>
            <pc:sldMk cId="230912123" sldId="352"/>
            <ac:spMk id="22" creationId="{A684BA83-AB9F-8DDB-99FB-9FF704F5332F}"/>
          </ac:spMkLst>
        </pc:spChg>
        <pc:spChg chg="add del">
          <ac:chgData name="Duong Van" userId="7cb7d1ce0a05e87b" providerId="LiveId" clId="{CF990210-0BA8-41DE-825D-BDF94FBD8F15}" dt="2024-12-10T06:16:04.824" v="3781" actId="478"/>
          <ac:spMkLst>
            <pc:docMk/>
            <pc:sldMk cId="230912123" sldId="352"/>
            <ac:spMk id="23" creationId="{9FE11886-F154-8A48-A581-3EBD8355D4CF}"/>
          </ac:spMkLst>
        </pc:spChg>
        <pc:spChg chg="add del">
          <ac:chgData name="Duong Van" userId="7cb7d1ce0a05e87b" providerId="LiveId" clId="{CF990210-0BA8-41DE-825D-BDF94FBD8F15}" dt="2024-12-10T06:16:04.824" v="3781" actId="478"/>
          <ac:spMkLst>
            <pc:docMk/>
            <pc:sldMk cId="230912123" sldId="352"/>
            <ac:spMk id="24" creationId="{A4A2B90D-49C7-84F2-ED4C-98F0E66AF0D1}"/>
          </ac:spMkLst>
        </pc:spChg>
        <pc:spChg chg="add del">
          <ac:chgData name="Duong Van" userId="7cb7d1ce0a05e87b" providerId="LiveId" clId="{CF990210-0BA8-41DE-825D-BDF94FBD8F15}" dt="2024-12-10T06:16:04.824" v="3781" actId="478"/>
          <ac:spMkLst>
            <pc:docMk/>
            <pc:sldMk cId="230912123" sldId="352"/>
            <ac:spMk id="25" creationId="{402EBB25-3339-7D9D-6ED8-0CA52038B440}"/>
          </ac:spMkLst>
        </pc:spChg>
        <pc:spChg chg="add del">
          <ac:chgData name="Duong Van" userId="7cb7d1ce0a05e87b" providerId="LiveId" clId="{CF990210-0BA8-41DE-825D-BDF94FBD8F15}" dt="2024-12-10T06:16:04.824" v="3781" actId="478"/>
          <ac:spMkLst>
            <pc:docMk/>
            <pc:sldMk cId="230912123" sldId="352"/>
            <ac:spMk id="26" creationId="{D8DCFCFD-30C4-C899-BDFA-0BFD00EBABBB}"/>
          </ac:spMkLst>
        </pc:spChg>
        <pc:spChg chg="mod">
          <ac:chgData name="Duong Van" userId="7cb7d1ce0a05e87b" providerId="LiveId" clId="{CF990210-0BA8-41DE-825D-BDF94FBD8F15}" dt="2024-12-10T06:14:40.764" v="3724" actId="20577"/>
          <ac:spMkLst>
            <pc:docMk/>
            <pc:sldMk cId="230912123" sldId="352"/>
            <ac:spMk id="32" creationId="{6F216889-9D92-18B1-5FAD-D10C7925225D}"/>
          </ac:spMkLst>
        </pc:spChg>
        <pc:picChg chg="add mod">
          <ac:chgData name="Duong Van" userId="7cb7d1ce0a05e87b" providerId="LiveId" clId="{CF990210-0BA8-41DE-825D-BDF94FBD8F15}" dt="2024-12-10T06:15:40.925" v="3771"/>
          <ac:picMkLst>
            <pc:docMk/>
            <pc:sldMk cId="230912123" sldId="352"/>
            <ac:picMk id="2" creationId="{464E6FB9-6F34-5305-46F3-BB78A0E97D92}"/>
          </ac:picMkLst>
        </pc:picChg>
        <pc:picChg chg="add mod">
          <ac:chgData name="Duong Van" userId="7cb7d1ce0a05e87b" providerId="LiveId" clId="{CF990210-0BA8-41DE-825D-BDF94FBD8F15}" dt="2024-12-10T06:15:40.925" v="3771"/>
          <ac:picMkLst>
            <pc:docMk/>
            <pc:sldMk cId="230912123" sldId="352"/>
            <ac:picMk id="3" creationId="{0876340F-2E2A-B4EE-469E-4AEEF0F0B8FC}"/>
          </ac:picMkLst>
        </pc:picChg>
        <pc:picChg chg="add mod">
          <ac:chgData name="Duong Van" userId="7cb7d1ce0a05e87b" providerId="LiveId" clId="{CF990210-0BA8-41DE-825D-BDF94FBD8F15}" dt="2024-12-10T06:15:40.925" v="3771"/>
          <ac:picMkLst>
            <pc:docMk/>
            <pc:sldMk cId="230912123" sldId="352"/>
            <ac:picMk id="4" creationId="{6A0EAADC-7C2B-3A42-D9DF-D842A1456051}"/>
          </ac:picMkLst>
        </pc:picChg>
        <pc:picChg chg="add del">
          <ac:chgData name="Duong Van" userId="7cb7d1ce0a05e87b" providerId="LiveId" clId="{CF990210-0BA8-41DE-825D-BDF94FBD8F15}" dt="2024-12-10T06:16:04.824" v="3781" actId="478"/>
          <ac:picMkLst>
            <pc:docMk/>
            <pc:sldMk cId="230912123" sldId="352"/>
            <ac:picMk id="11265" creationId="{3CBB3862-73D4-57E3-3666-63F215013997}"/>
          </ac:picMkLst>
        </pc:picChg>
        <pc:picChg chg="add del">
          <ac:chgData name="Duong Van" userId="7cb7d1ce0a05e87b" providerId="LiveId" clId="{CF990210-0BA8-41DE-825D-BDF94FBD8F15}" dt="2024-12-10T06:16:04.824" v="3781" actId="478"/>
          <ac:picMkLst>
            <pc:docMk/>
            <pc:sldMk cId="230912123" sldId="352"/>
            <ac:picMk id="11266" creationId="{AEC78D7B-27F9-8916-DBC4-31E8143EAA47}"/>
          </ac:picMkLst>
        </pc:picChg>
        <pc:picChg chg="add del">
          <ac:chgData name="Duong Van" userId="7cb7d1ce0a05e87b" providerId="LiveId" clId="{CF990210-0BA8-41DE-825D-BDF94FBD8F15}" dt="2024-12-10T06:16:04.824" v="3781" actId="478"/>
          <ac:picMkLst>
            <pc:docMk/>
            <pc:sldMk cId="230912123" sldId="352"/>
            <ac:picMk id="11267" creationId="{11C631E8-095B-E8B6-FC97-3A35C9435648}"/>
          </ac:picMkLst>
        </pc:picChg>
        <pc:picChg chg="mod">
          <ac:chgData name="Duong Van" userId="7cb7d1ce0a05e87b" providerId="LiveId" clId="{CF990210-0BA8-41DE-825D-BDF94FBD8F15}" dt="2024-12-10T06:14:33.237" v="3698" actId="1076"/>
          <ac:picMkLst>
            <pc:docMk/>
            <pc:sldMk cId="230912123" sldId="352"/>
            <ac:picMk id="11268" creationId="{A19018B4-7350-31C7-14D9-D1CF6E38640E}"/>
          </ac:picMkLst>
        </pc:picChg>
        <pc:picChg chg="del">
          <ac:chgData name="Duong Van" userId="7cb7d1ce0a05e87b" providerId="LiveId" clId="{CF990210-0BA8-41DE-825D-BDF94FBD8F15}" dt="2024-12-10T06:14:22.926" v="3694" actId="478"/>
          <ac:picMkLst>
            <pc:docMk/>
            <pc:sldMk cId="230912123" sldId="352"/>
            <ac:picMk id="11278" creationId="{43349883-5294-10A6-23CB-9B6D8C60B622}"/>
          </ac:picMkLst>
        </pc:picChg>
        <pc:picChg chg="del">
          <ac:chgData name="Duong Van" userId="7cb7d1ce0a05e87b" providerId="LiveId" clId="{CF990210-0BA8-41DE-825D-BDF94FBD8F15}" dt="2024-12-10T06:14:22.321" v="3693" actId="478"/>
          <ac:picMkLst>
            <pc:docMk/>
            <pc:sldMk cId="230912123" sldId="352"/>
            <ac:picMk id="11279" creationId="{6F9AF840-3B32-1F54-CAC9-EBA8DDD54E82}"/>
          </ac:picMkLst>
        </pc:picChg>
      </pc:sldChg>
      <pc:sldChg chg="addSp delSp modSp add del mod ord">
        <pc:chgData name="Duong Van" userId="7cb7d1ce0a05e87b" providerId="LiveId" clId="{CF990210-0BA8-41DE-825D-BDF94FBD8F15}" dt="2024-12-10T06:37:05.226" v="4124" actId="47"/>
        <pc:sldMkLst>
          <pc:docMk/>
          <pc:sldMk cId="612307119" sldId="353"/>
        </pc:sldMkLst>
        <pc:spChg chg="del">
          <ac:chgData name="Duong Van" userId="7cb7d1ce0a05e87b" providerId="LiveId" clId="{CF990210-0BA8-41DE-825D-BDF94FBD8F15}" dt="2024-12-10T06:18:31.393" v="3853" actId="478"/>
          <ac:spMkLst>
            <pc:docMk/>
            <pc:sldMk cId="612307119" sldId="353"/>
            <ac:spMk id="11" creationId="{ABAA2382-7BAF-73D6-2B58-F52AE09B06C9}"/>
          </ac:spMkLst>
        </pc:spChg>
        <pc:spChg chg="del">
          <ac:chgData name="Duong Van" userId="7cb7d1ce0a05e87b" providerId="LiveId" clId="{CF990210-0BA8-41DE-825D-BDF94FBD8F15}" dt="2024-12-10T06:18:31.393" v="3853" actId="478"/>
          <ac:spMkLst>
            <pc:docMk/>
            <pc:sldMk cId="612307119" sldId="353"/>
            <ac:spMk id="12" creationId="{7B4044C4-BEF8-54A1-E8C5-0EF9559AC794}"/>
          </ac:spMkLst>
        </pc:spChg>
        <pc:spChg chg="add del">
          <ac:chgData name="Duong Van" userId="7cb7d1ce0a05e87b" providerId="LiveId" clId="{CF990210-0BA8-41DE-825D-BDF94FBD8F15}" dt="2024-12-10T06:15:54.760" v="3777" actId="478"/>
          <ac:spMkLst>
            <pc:docMk/>
            <pc:sldMk cId="612307119" sldId="353"/>
            <ac:spMk id="22" creationId="{E823315E-780F-F50C-800F-DF430603319A}"/>
          </ac:spMkLst>
        </pc:spChg>
        <pc:spChg chg="add del">
          <ac:chgData name="Duong Van" userId="7cb7d1ce0a05e87b" providerId="LiveId" clId="{CF990210-0BA8-41DE-825D-BDF94FBD8F15}" dt="2024-12-10T06:15:54.760" v="3777" actId="478"/>
          <ac:spMkLst>
            <pc:docMk/>
            <pc:sldMk cId="612307119" sldId="353"/>
            <ac:spMk id="23" creationId="{11E9345C-F4C4-E4F0-68F5-35186D783B31}"/>
          </ac:spMkLst>
        </pc:spChg>
        <pc:spChg chg="add del">
          <ac:chgData name="Duong Van" userId="7cb7d1ce0a05e87b" providerId="LiveId" clId="{CF990210-0BA8-41DE-825D-BDF94FBD8F15}" dt="2024-12-10T06:15:54.760" v="3777" actId="478"/>
          <ac:spMkLst>
            <pc:docMk/>
            <pc:sldMk cId="612307119" sldId="353"/>
            <ac:spMk id="24" creationId="{3B1B9C23-F708-69A2-A28D-D4C8E68BC17B}"/>
          </ac:spMkLst>
        </pc:spChg>
        <pc:spChg chg="add del">
          <ac:chgData name="Duong Van" userId="7cb7d1ce0a05e87b" providerId="LiveId" clId="{CF990210-0BA8-41DE-825D-BDF94FBD8F15}" dt="2024-12-10T06:15:54.760" v="3777" actId="478"/>
          <ac:spMkLst>
            <pc:docMk/>
            <pc:sldMk cId="612307119" sldId="353"/>
            <ac:spMk id="25" creationId="{02F4699C-AE34-3451-2535-133DEB37EDA0}"/>
          </ac:spMkLst>
        </pc:spChg>
        <pc:spChg chg="add del">
          <ac:chgData name="Duong Van" userId="7cb7d1ce0a05e87b" providerId="LiveId" clId="{CF990210-0BA8-41DE-825D-BDF94FBD8F15}" dt="2024-12-10T06:15:54.760" v="3777" actId="478"/>
          <ac:spMkLst>
            <pc:docMk/>
            <pc:sldMk cId="612307119" sldId="353"/>
            <ac:spMk id="26" creationId="{C52DDAD0-7290-3BF9-1DEB-CFD53C3D4B69}"/>
          </ac:spMkLst>
        </pc:spChg>
        <pc:spChg chg="mod">
          <ac:chgData name="Duong Van" userId="7cb7d1ce0a05e87b" providerId="LiveId" clId="{CF990210-0BA8-41DE-825D-BDF94FBD8F15}" dt="2024-12-10T06:15:12.891" v="3763" actId="20577"/>
          <ac:spMkLst>
            <pc:docMk/>
            <pc:sldMk cId="612307119" sldId="353"/>
            <ac:spMk id="32" creationId="{6A7458A4-84F1-0FF8-F5B3-6D6B81F4166D}"/>
          </ac:spMkLst>
        </pc:spChg>
        <pc:picChg chg="add mod">
          <ac:chgData name="Duong Van" userId="7cb7d1ce0a05e87b" providerId="LiveId" clId="{CF990210-0BA8-41DE-825D-BDF94FBD8F15}" dt="2024-12-10T06:21:09.966" v="3870"/>
          <ac:picMkLst>
            <pc:docMk/>
            <pc:sldMk cId="612307119" sldId="353"/>
            <ac:picMk id="2" creationId="{D7C6A85B-05FE-59C1-A5D6-95E16A1D4FF4}"/>
          </ac:picMkLst>
        </pc:picChg>
        <pc:picChg chg="add del">
          <ac:chgData name="Duong Van" userId="7cb7d1ce0a05e87b" providerId="LiveId" clId="{CF990210-0BA8-41DE-825D-BDF94FBD8F15}" dt="2024-12-10T06:15:54.760" v="3777" actId="478"/>
          <ac:picMkLst>
            <pc:docMk/>
            <pc:sldMk cId="612307119" sldId="353"/>
            <ac:picMk id="11265" creationId="{B1B2F32C-B0D1-DBFA-550E-3BA0FCD43657}"/>
          </ac:picMkLst>
        </pc:picChg>
        <pc:picChg chg="add del">
          <ac:chgData name="Duong Van" userId="7cb7d1ce0a05e87b" providerId="LiveId" clId="{CF990210-0BA8-41DE-825D-BDF94FBD8F15}" dt="2024-12-10T06:15:54.760" v="3777" actId="478"/>
          <ac:picMkLst>
            <pc:docMk/>
            <pc:sldMk cId="612307119" sldId="353"/>
            <ac:picMk id="11266" creationId="{A4824257-FF68-E40D-50E8-A68B410D8822}"/>
          </ac:picMkLst>
        </pc:picChg>
        <pc:picChg chg="mod">
          <ac:chgData name="Duong Van" userId="7cb7d1ce0a05e87b" providerId="LiveId" clId="{CF990210-0BA8-41DE-825D-BDF94FBD8F15}" dt="2024-12-10T06:17:46.137" v="3850" actId="1076"/>
          <ac:picMkLst>
            <pc:docMk/>
            <pc:sldMk cId="612307119" sldId="353"/>
            <ac:picMk id="11267" creationId="{FC1AB09B-21D7-151E-3DB5-F2A5A06C6F9F}"/>
          </ac:picMkLst>
        </pc:picChg>
        <pc:picChg chg="add del mod">
          <ac:chgData name="Duong Van" userId="7cb7d1ce0a05e87b" providerId="LiveId" clId="{CF990210-0BA8-41DE-825D-BDF94FBD8F15}" dt="2024-12-10T06:15:54.760" v="3777" actId="478"/>
          <ac:picMkLst>
            <pc:docMk/>
            <pc:sldMk cId="612307119" sldId="353"/>
            <ac:picMk id="11268" creationId="{249F1166-A468-E199-4A0D-A0686CB6A535}"/>
          </ac:picMkLst>
        </pc:picChg>
        <pc:picChg chg="del">
          <ac:chgData name="Duong Van" userId="7cb7d1ce0a05e87b" providerId="LiveId" clId="{CF990210-0BA8-41DE-825D-BDF94FBD8F15}" dt="2024-12-10T06:14:53.665" v="3728" actId="478"/>
          <ac:picMkLst>
            <pc:docMk/>
            <pc:sldMk cId="612307119" sldId="353"/>
            <ac:picMk id="11278" creationId="{C729E0B3-8DD8-C3EE-9CCC-2CE1DAF7A91F}"/>
          </ac:picMkLst>
        </pc:picChg>
        <pc:picChg chg="del">
          <ac:chgData name="Duong Van" userId="7cb7d1ce0a05e87b" providerId="LiveId" clId="{CF990210-0BA8-41DE-825D-BDF94FBD8F15}" dt="2024-12-10T06:14:54.076" v="3729" actId="478"/>
          <ac:picMkLst>
            <pc:docMk/>
            <pc:sldMk cId="612307119" sldId="353"/>
            <ac:picMk id="11279" creationId="{530DECDF-5494-1DCE-8879-C702032A93A2}"/>
          </ac:picMkLst>
        </pc:picChg>
      </pc:sldChg>
      <pc:sldChg chg="addSp delSp modSp add del mod ord">
        <pc:chgData name="Duong Van" userId="7cb7d1ce0a05e87b" providerId="LiveId" clId="{CF990210-0BA8-41DE-825D-BDF94FBD8F15}" dt="2024-12-10T06:37:05.226" v="4124" actId="47"/>
        <pc:sldMkLst>
          <pc:docMk/>
          <pc:sldMk cId="4193811677" sldId="354"/>
        </pc:sldMkLst>
        <pc:spChg chg="del">
          <ac:chgData name="Duong Van" userId="7cb7d1ce0a05e87b" providerId="LiveId" clId="{CF990210-0BA8-41DE-825D-BDF94FBD8F15}" dt="2024-12-10T06:16:30.890" v="3785" actId="478"/>
          <ac:spMkLst>
            <pc:docMk/>
            <pc:sldMk cId="4193811677" sldId="354"/>
            <ac:spMk id="11" creationId="{4F16C7C0-7C98-56B6-02DC-F7D0766C5112}"/>
          </ac:spMkLst>
        </pc:spChg>
        <pc:spChg chg="del">
          <ac:chgData name="Duong Van" userId="7cb7d1ce0a05e87b" providerId="LiveId" clId="{CF990210-0BA8-41DE-825D-BDF94FBD8F15}" dt="2024-12-10T06:16:30.890" v="3785" actId="478"/>
          <ac:spMkLst>
            <pc:docMk/>
            <pc:sldMk cId="4193811677" sldId="354"/>
            <ac:spMk id="12" creationId="{9D3EEEC7-23D4-4829-B431-840D9263F3C7}"/>
          </ac:spMkLst>
        </pc:spChg>
        <pc:spChg chg="del">
          <ac:chgData name="Duong Van" userId="7cb7d1ce0a05e87b" providerId="LiveId" clId="{CF990210-0BA8-41DE-825D-BDF94FBD8F15}" dt="2024-12-10T06:15:22.419" v="3765" actId="478"/>
          <ac:spMkLst>
            <pc:docMk/>
            <pc:sldMk cId="4193811677" sldId="354"/>
            <ac:spMk id="22" creationId="{0F12F210-4B97-B8E5-391D-0A0169B50314}"/>
          </ac:spMkLst>
        </pc:spChg>
        <pc:spChg chg="del">
          <ac:chgData name="Duong Van" userId="7cb7d1ce0a05e87b" providerId="LiveId" clId="{CF990210-0BA8-41DE-825D-BDF94FBD8F15}" dt="2024-12-10T06:15:22.419" v="3765" actId="478"/>
          <ac:spMkLst>
            <pc:docMk/>
            <pc:sldMk cId="4193811677" sldId="354"/>
            <ac:spMk id="23" creationId="{EF82C5A8-9433-033D-4DBD-B7AB48A27760}"/>
          </ac:spMkLst>
        </pc:spChg>
        <pc:spChg chg="del">
          <ac:chgData name="Duong Van" userId="7cb7d1ce0a05e87b" providerId="LiveId" clId="{CF990210-0BA8-41DE-825D-BDF94FBD8F15}" dt="2024-12-10T06:15:22.419" v="3765" actId="478"/>
          <ac:spMkLst>
            <pc:docMk/>
            <pc:sldMk cId="4193811677" sldId="354"/>
            <ac:spMk id="24" creationId="{5CC15323-37FB-9FA6-8E5C-D59C3322AF8D}"/>
          </ac:spMkLst>
        </pc:spChg>
        <pc:spChg chg="del">
          <ac:chgData name="Duong Van" userId="7cb7d1ce0a05e87b" providerId="LiveId" clId="{CF990210-0BA8-41DE-825D-BDF94FBD8F15}" dt="2024-12-10T06:15:22.419" v="3765" actId="478"/>
          <ac:spMkLst>
            <pc:docMk/>
            <pc:sldMk cId="4193811677" sldId="354"/>
            <ac:spMk id="25" creationId="{D07C95F0-3536-AF1C-D602-82CE01341CBB}"/>
          </ac:spMkLst>
        </pc:spChg>
        <pc:spChg chg="del">
          <ac:chgData name="Duong Van" userId="7cb7d1ce0a05e87b" providerId="LiveId" clId="{CF990210-0BA8-41DE-825D-BDF94FBD8F15}" dt="2024-12-10T06:15:22.419" v="3765" actId="478"/>
          <ac:spMkLst>
            <pc:docMk/>
            <pc:sldMk cId="4193811677" sldId="354"/>
            <ac:spMk id="26" creationId="{E19634B7-F178-8769-E04E-E23ABFA4CF97}"/>
          </ac:spMkLst>
        </pc:spChg>
        <pc:spChg chg="mod">
          <ac:chgData name="Duong Van" userId="7cb7d1ce0a05e87b" providerId="LiveId" clId="{CF990210-0BA8-41DE-825D-BDF94FBD8F15}" dt="2024-12-10T06:16:41.352" v="3810" actId="20577"/>
          <ac:spMkLst>
            <pc:docMk/>
            <pc:sldMk cId="4193811677" sldId="354"/>
            <ac:spMk id="32" creationId="{6DC00857-FC95-8797-3F6D-DAEB4A8F3F90}"/>
          </ac:spMkLst>
        </pc:spChg>
        <pc:picChg chg="del">
          <ac:chgData name="Duong Van" userId="7cb7d1ce0a05e87b" providerId="LiveId" clId="{CF990210-0BA8-41DE-825D-BDF94FBD8F15}" dt="2024-12-10T06:15:22.419" v="3765" actId="478"/>
          <ac:picMkLst>
            <pc:docMk/>
            <pc:sldMk cId="4193811677" sldId="354"/>
            <ac:picMk id="11265" creationId="{538BE186-5F8E-4963-6E6E-927021C756DE}"/>
          </ac:picMkLst>
        </pc:picChg>
        <pc:picChg chg="mod">
          <ac:chgData name="Duong Van" userId="7cb7d1ce0a05e87b" providerId="LiveId" clId="{CF990210-0BA8-41DE-825D-BDF94FBD8F15}" dt="2024-12-10T06:17:36.116" v="3847" actId="1076"/>
          <ac:picMkLst>
            <pc:docMk/>
            <pc:sldMk cId="4193811677" sldId="354"/>
            <ac:picMk id="11266" creationId="{C098F4C8-D531-D042-21C9-AEF01FD5B150}"/>
          </ac:picMkLst>
        </pc:picChg>
        <pc:picChg chg="del">
          <ac:chgData name="Duong Van" userId="7cb7d1ce0a05e87b" providerId="LiveId" clId="{CF990210-0BA8-41DE-825D-BDF94FBD8F15}" dt="2024-12-10T06:15:22.419" v="3765" actId="478"/>
          <ac:picMkLst>
            <pc:docMk/>
            <pc:sldMk cId="4193811677" sldId="354"/>
            <ac:picMk id="11267" creationId="{95AF53A3-6020-A77B-EFB9-A22F2A47E351}"/>
          </ac:picMkLst>
        </pc:picChg>
        <pc:picChg chg="del">
          <ac:chgData name="Duong Van" userId="7cb7d1ce0a05e87b" providerId="LiveId" clId="{CF990210-0BA8-41DE-825D-BDF94FBD8F15}" dt="2024-12-10T06:15:22.419" v="3765" actId="478"/>
          <ac:picMkLst>
            <pc:docMk/>
            <pc:sldMk cId="4193811677" sldId="354"/>
            <ac:picMk id="11268" creationId="{24985735-A14B-D614-E86D-DE6ACC38EBAB}"/>
          </ac:picMkLst>
        </pc:picChg>
        <pc:picChg chg="add del">
          <ac:chgData name="Duong Van" userId="7cb7d1ce0a05e87b" providerId="LiveId" clId="{CF990210-0BA8-41DE-825D-BDF94FBD8F15}" dt="2024-12-10T06:15:51.088" v="3776" actId="478"/>
          <ac:picMkLst>
            <pc:docMk/>
            <pc:sldMk cId="4193811677" sldId="354"/>
            <ac:picMk id="11278" creationId="{C893BA84-BC68-6AC2-1703-753906F92129}"/>
          </ac:picMkLst>
        </pc:picChg>
        <pc:picChg chg="add del">
          <ac:chgData name="Duong Van" userId="7cb7d1ce0a05e87b" providerId="LiveId" clId="{CF990210-0BA8-41DE-825D-BDF94FBD8F15}" dt="2024-12-10T06:15:51.088" v="3776" actId="478"/>
          <ac:picMkLst>
            <pc:docMk/>
            <pc:sldMk cId="4193811677" sldId="354"/>
            <ac:picMk id="11279" creationId="{CF94DF8D-7539-E458-7D52-A7AE0E1DECB9}"/>
          </ac:picMkLst>
        </pc:picChg>
      </pc:sldChg>
      <pc:sldChg chg="delSp modSp add del mod ord modNotes">
        <pc:chgData name="Duong Van" userId="7cb7d1ce0a05e87b" providerId="LiveId" clId="{CF990210-0BA8-41DE-825D-BDF94FBD8F15}" dt="2024-12-10T06:37:05.226" v="4124" actId="47"/>
        <pc:sldMkLst>
          <pc:docMk/>
          <pc:sldMk cId="3788797809" sldId="355"/>
        </pc:sldMkLst>
        <pc:spChg chg="del">
          <ac:chgData name="Duong Van" userId="7cb7d1ce0a05e87b" providerId="LiveId" clId="{CF990210-0BA8-41DE-825D-BDF94FBD8F15}" dt="2024-12-10T06:17:07.622" v="3817" actId="478"/>
          <ac:spMkLst>
            <pc:docMk/>
            <pc:sldMk cId="3788797809" sldId="355"/>
            <ac:spMk id="11" creationId="{150B76CC-F03E-0D22-DC55-52B1F139A3B9}"/>
          </ac:spMkLst>
        </pc:spChg>
        <pc:spChg chg="del">
          <ac:chgData name="Duong Van" userId="7cb7d1ce0a05e87b" providerId="LiveId" clId="{CF990210-0BA8-41DE-825D-BDF94FBD8F15}" dt="2024-12-10T06:17:07.622" v="3817" actId="478"/>
          <ac:spMkLst>
            <pc:docMk/>
            <pc:sldMk cId="3788797809" sldId="355"/>
            <ac:spMk id="12" creationId="{65D81C8C-0A3C-E749-AB97-FA6253FEEA6C}"/>
          </ac:spMkLst>
        </pc:spChg>
        <pc:spChg chg="del">
          <ac:chgData name="Duong Van" userId="7cb7d1ce0a05e87b" providerId="LiveId" clId="{CF990210-0BA8-41DE-825D-BDF94FBD8F15}" dt="2024-12-10T06:17:02.663" v="3816" actId="478"/>
          <ac:spMkLst>
            <pc:docMk/>
            <pc:sldMk cId="3788797809" sldId="355"/>
            <ac:spMk id="22" creationId="{D02154F2-3AFF-96D2-5B6D-02EC4FE1422C}"/>
          </ac:spMkLst>
        </pc:spChg>
        <pc:spChg chg="del">
          <ac:chgData name="Duong Van" userId="7cb7d1ce0a05e87b" providerId="LiveId" clId="{CF990210-0BA8-41DE-825D-BDF94FBD8F15}" dt="2024-12-10T06:17:02.663" v="3816" actId="478"/>
          <ac:spMkLst>
            <pc:docMk/>
            <pc:sldMk cId="3788797809" sldId="355"/>
            <ac:spMk id="23" creationId="{8D59425F-7C90-D540-6AB4-AFEE2C570809}"/>
          </ac:spMkLst>
        </pc:spChg>
        <pc:spChg chg="del">
          <ac:chgData name="Duong Van" userId="7cb7d1ce0a05e87b" providerId="LiveId" clId="{CF990210-0BA8-41DE-825D-BDF94FBD8F15}" dt="2024-12-10T06:17:02.663" v="3816" actId="478"/>
          <ac:spMkLst>
            <pc:docMk/>
            <pc:sldMk cId="3788797809" sldId="355"/>
            <ac:spMk id="24" creationId="{CC85BFED-F503-D166-BD4D-1315B1985B54}"/>
          </ac:spMkLst>
        </pc:spChg>
        <pc:spChg chg="del">
          <ac:chgData name="Duong Van" userId="7cb7d1ce0a05e87b" providerId="LiveId" clId="{CF990210-0BA8-41DE-825D-BDF94FBD8F15}" dt="2024-12-10T06:17:02.663" v="3816" actId="478"/>
          <ac:spMkLst>
            <pc:docMk/>
            <pc:sldMk cId="3788797809" sldId="355"/>
            <ac:spMk id="25" creationId="{56F1AC7A-996A-8D15-AB16-8CD41E405BFA}"/>
          </ac:spMkLst>
        </pc:spChg>
        <pc:spChg chg="del">
          <ac:chgData name="Duong Van" userId="7cb7d1ce0a05e87b" providerId="LiveId" clId="{CF990210-0BA8-41DE-825D-BDF94FBD8F15}" dt="2024-12-10T06:17:02.663" v="3816" actId="478"/>
          <ac:spMkLst>
            <pc:docMk/>
            <pc:sldMk cId="3788797809" sldId="355"/>
            <ac:spMk id="26" creationId="{D660DE19-8D0C-B114-2263-44A60E28C024}"/>
          </ac:spMkLst>
        </pc:spChg>
        <pc:spChg chg="mod">
          <ac:chgData name="Duong Van" userId="7cb7d1ce0a05e87b" providerId="LiveId" clId="{CF990210-0BA8-41DE-825D-BDF94FBD8F15}" dt="2024-12-10T06:17:16.903" v="3843" actId="20577"/>
          <ac:spMkLst>
            <pc:docMk/>
            <pc:sldMk cId="3788797809" sldId="355"/>
            <ac:spMk id="32" creationId="{28440545-7461-D65C-877B-3BEEBB8281B4}"/>
          </ac:spMkLst>
        </pc:spChg>
        <pc:picChg chg="mod">
          <ac:chgData name="Duong Van" userId="7cb7d1ce0a05e87b" providerId="LiveId" clId="{CF990210-0BA8-41DE-825D-BDF94FBD8F15}" dt="2024-12-10T06:17:26.859" v="3845" actId="1076"/>
          <ac:picMkLst>
            <pc:docMk/>
            <pc:sldMk cId="3788797809" sldId="355"/>
            <ac:picMk id="11265" creationId="{AD842A22-1DA2-AE28-272E-60E9D308A737}"/>
          </ac:picMkLst>
        </pc:picChg>
        <pc:picChg chg="del">
          <ac:chgData name="Duong Van" userId="7cb7d1ce0a05e87b" providerId="LiveId" clId="{CF990210-0BA8-41DE-825D-BDF94FBD8F15}" dt="2024-12-10T06:17:02.663" v="3816" actId="478"/>
          <ac:picMkLst>
            <pc:docMk/>
            <pc:sldMk cId="3788797809" sldId="355"/>
            <ac:picMk id="11266" creationId="{56B0632C-6045-375B-8F76-00FCC1CBC504}"/>
          </ac:picMkLst>
        </pc:picChg>
        <pc:picChg chg="del">
          <ac:chgData name="Duong Van" userId="7cb7d1ce0a05e87b" providerId="LiveId" clId="{CF990210-0BA8-41DE-825D-BDF94FBD8F15}" dt="2024-12-10T06:17:02.663" v="3816" actId="478"/>
          <ac:picMkLst>
            <pc:docMk/>
            <pc:sldMk cId="3788797809" sldId="355"/>
            <ac:picMk id="11267" creationId="{12E65261-4AC2-B45A-C691-D7CB567F24A3}"/>
          </ac:picMkLst>
        </pc:picChg>
        <pc:picChg chg="del">
          <ac:chgData name="Duong Van" userId="7cb7d1ce0a05e87b" providerId="LiveId" clId="{CF990210-0BA8-41DE-825D-BDF94FBD8F15}" dt="2024-12-10T06:17:02.663" v="3816" actId="478"/>
          <ac:picMkLst>
            <pc:docMk/>
            <pc:sldMk cId="3788797809" sldId="355"/>
            <ac:picMk id="11268" creationId="{6897FDAC-D24D-C9DE-77CA-F0395E80D354}"/>
          </ac:picMkLst>
        </pc:picChg>
        <pc:picChg chg="del">
          <ac:chgData name="Duong Van" userId="7cb7d1ce0a05e87b" providerId="LiveId" clId="{CF990210-0BA8-41DE-825D-BDF94FBD8F15}" dt="2024-12-10T06:16:57.040" v="3814" actId="478"/>
          <ac:picMkLst>
            <pc:docMk/>
            <pc:sldMk cId="3788797809" sldId="355"/>
            <ac:picMk id="11278" creationId="{58019A55-634B-715F-F2BE-375A974867DE}"/>
          </ac:picMkLst>
        </pc:picChg>
        <pc:picChg chg="del">
          <ac:chgData name="Duong Van" userId="7cb7d1ce0a05e87b" providerId="LiveId" clId="{CF990210-0BA8-41DE-825D-BDF94FBD8F15}" dt="2024-12-10T06:16:57.040" v="3814" actId="478"/>
          <ac:picMkLst>
            <pc:docMk/>
            <pc:sldMk cId="3788797809" sldId="355"/>
            <ac:picMk id="11279" creationId="{2D471860-9249-FDBA-3B34-BA747B3997E1}"/>
          </ac:picMkLst>
        </pc:picChg>
      </pc:sldChg>
      <pc:sldChg chg="add del">
        <pc:chgData name="Duong Van" userId="7cb7d1ce0a05e87b" providerId="LiveId" clId="{CF990210-0BA8-41DE-825D-BDF94FBD8F15}" dt="2024-12-10T06:16:09.133" v="3782" actId="47"/>
        <pc:sldMkLst>
          <pc:docMk/>
          <pc:sldMk cId="1770067451" sldId="356"/>
        </pc:sldMkLst>
      </pc:sldChg>
      <pc:sldChg chg="addSp modSp add del">
        <pc:chgData name="Duong Van" userId="7cb7d1ce0a05e87b" providerId="LiveId" clId="{CF990210-0BA8-41DE-825D-BDF94FBD8F15}" dt="2024-12-10T06:36:54.698" v="4121" actId="47"/>
        <pc:sldMkLst>
          <pc:docMk/>
          <pc:sldMk cId="1899882655" sldId="356"/>
        </pc:sldMkLst>
        <pc:picChg chg="add mod">
          <ac:chgData name="Duong Van" userId="7cb7d1ce0a05e87b" providerId="LiveId" clId="{CF990210-0BA8-41DE-825D-BDF94FBD8F15}" dt="2024-12-10T06:33:35.352" v="4050"/>
          <ac:picMkLst>
            <pc:docMk/>
            <pc:sldMk cId="1899882655" sldId="356"/>
            <ac:picMk id="2" creationId="{D56A06AE-3FBD-8E56-3F0C-6F4CF0BE0BBB}"/>
          </ac:picMkLst>
        </pc:picChg>
        <pc:picChg chg="add mod">
          <ac:chgData name="Duong Van" userId="7cb7d1ce0a05e87b" providerId="LiveId" clId="{CF990210-0BA8-41DE-825D-BDF94FBD8F15}" dt="2024-12-10T06:33:35.352" v="4050"/>
          <ac:picMkLst>
            <pc:docMk/>
            <pc:sldMk cId="1899882655" sldId="356"/>
            <ac:picMk id="3" creationId="{4CCF570E-D761-8BAA-EFBE-BE5CC492AE77}"/>
          </ac:picMkLst>
        </pc:picChg>
        <pc:picChg chg="add mod">
          <ac:chgData name="Duong Van" userId="7cb7d1ce0a05e87b" providerId="LiveId" clId="{CF990210-0BA8-41DE-825D-BDF94FBD8F15}" dt="2024-12-10T06:33:28.424" v="4046" actId="1076"/>
          <ac:picMkLst>
            <pc:docMk/>
            <pc:sldMk cId="1899882655" sldId="356"/>
            <ac:picMk id="4" creationId="{C65BCE02-7178-E981-F069-88E8C23B2516}"/>
          </ac:picMkLst>
        </pc:picChg>
        <pc:picChg chg="mod">
          <ac:chgData name="Duong Van" userId="7cb7d1ce0a05e87b" providerId="LiveId" clId="{CF990210-0BA8-41DE-825D-BDF94FBD8F15}" dt="2024-12-10T06:33:35.352" v="4050"/>
          <ac:picMkLst>
            <pc:docMk/>
            <pc:sldMk cId="1899882655" sldId="356"/>
            <ac:picMk id="11265" creationId="{601A129B-4EFE-E79D-AACA-7B6F4399F226}"/>
          </ac:picMkLst>
        </pc:picChg>
      </pc:sldChg>
      <pc:sldChg chg="new del">
        <pc:chgData name="Duong Van" userId="7cb7d1ce0a05e87b" providerId="LiveId" clId="{CF990210-0BA8-41DE-825D-BDF94FBD8F15}" dt="2024-12-10T06:21:37.657" v="3874" actId="47"/>
        <pc:sldMkLst>
          <pc:docMk/>
          <pc:sldMk cId="2139893909" sldId="357"/>
        </pc:sldMkLst>
      </pc:sldChg>
      <pc:sldChg chg="addSp delSp modSp add mod modTransition">
        <pc:chgData name="Duong Van" userId="7cb7d1ce0a05e87b" providerId="LiveId" clId="{CF990210-0BA8-41DE-825D-BDF94FBD8F15}" dt="2024-12-10T06:41:31.330" v="4212"/>
        <pc:sldMkLst>
          <pc:docMk/>
          <pc:sldMk cId="2685832432" sldId="357"/>
        </pc:sldMkLst>
        <pc:spChg chg="del">
          <ac:chgData name="Duong Van" userId="7cb7d1ce0a05e87b" providerId="LiveId" clId="{CF990210-0BA8-41DE-825D-BDF94FBD8F15}" dt="2024-12-10T06:22:15.126" v="3883" actId="478"/>
          <ac:spMkLst>
            <pc:docMk/>
            <pc:sldMk cId="2685832432" sldId="357"/>
            <ac:spMk id="5" creationId="{3CA88A8A-EF4E-02FB-010D-C0368BAEF531}"/>
          </ac:spMkLst>
        </pc:spChg>
        <pc:spChg chg="del">
          <ac:chgData name="Duong Van" userId="7cb7d1ce0a05e87b" providerId="LiveId" clId="{CF990210-0BA8-41DE-825D-BDF94FBD8F15}" dt="2024-12-10T06:22:15.126" v="3883" actId="478"/>
          <ac:spMkLst>
            <pc:docMk/>
            <pc:sldMk cId="2685832432" sldId="357"/>
            <ac:spMk id="52" creationId="{C583494A-D2C0-6EBC-C2CC-7BD6409C3A49}"/>
          </ac:spMkLst>
        </pc:spChg>
        <pc:spChg chg="del">
          <ac:chgData name="Duong Van" userId="7cb7d1ce0a05e87b" providerId="LiveId" clId="{CF990210-0BA8-41DE-825D-BDF94FBD8F15}" dt="2024-12-10T06:22:15.126" v="3883" actId="478"/>
          <ac:spMkLst>
            <pc:docMk/>
            <pc:sldMk cId="2685832432" sldId="357"/>
            <ac:spMk id="53" creationId="{05C3646C-27BE-A69D-C5D0-FC3E7FC5EC83}"/>
          </ac:spMkLst>
        </pc:spChg>
        <pc:spChg chg="del">
          <ac:chgData name="Duong Van" userId="7cb7d1ce0a05e87b" providerId="LiveId" clId="{CF990210-0BA8-41DE-825D-BDF94FBD8F15}" dt="2024-12-10T06:22:15.126" v="3883" actId="478"/>
          <ac:spMkLst>
            <pc:docMk/>
            <pc:sldMk cId="2685832432" sldId="357"/>
            <ac:spMk id="54" creationId="{AE20E2A4-70E4-EB8C-6B83-7DD7A5C04063}"/>
          </ac:spMkLst>
        </pc:spChg>
        <pc:spChg chg="del">
          <ac:chgData name="Duong Van" userId="7cb7d1ce0a05e87b" providerId="LiveId" clId="{CF990210-0BA8-41DE-825D-BDF94FBD8F15}" dt="2024-12-10T06:22:15.126" v="3883" actId="478"/>
          <ac:spMkLst>
            <pc:docMk/>
            <pc:sldMk cId="2685832432" sldId="357"/>
            <ac:spMk id="55" creationId="{FB35EEE9-0603-E79A-1465-452A60A4A6AB}"/>
          </ac:spMkLst>
        </pc:spChg>
        <pc:spChg chg="del">
          <ac:chgData name="Duong Van" userId="7cb7d1ce0a05e87b" providerId="LiveId" clId="{CF990210-0BA8-41DE-825D-BDF94FBD8F15}" dt="2024-12-10T06:22:15.126" v="3883" actId="478"/>
          <ac:spMkLst>
            <pc:docMk/>
            <pc:sldMk cId="2685832432" sldId="357"/>
            <ac:spMk id="56" creationId="{BD1857EF-CA81-EC74-B267-E50D0077CAFA}"/>
          </ac:spMkLst>
        </pc:spChg>
        <pc:spChg chg="mod">
          <ac:chgData name="Duong Van" userId="7cb7d1ce0a05e87b" providerId="LiveId" clId="{CF990210-0BA8-41DE-825D-BDF94FBD8F15}" dt="2024-12-10T06:30:58.295" v="4016" actId="20577"/>
          <ac:spMkLst>
            <pc:docMk/>
            <pc:sldMk cId="2685832432" sldId="357"/>
            <ac:spMk id="57" creationId="{D06A3BF6-36A8-DE18-1450-D056B1E48582}"/>
          </ac:spMkLst>
        </pc:spChg>
        <pc:picChg chg="add mod">
          <ac:chgData name="Duong Van" userId="7cb7d1ce0a05e87b" providerId="LiveId" clId="{CF990210-0BA8-41DE-825D-BDF94FBD8F15}" dt="2024-12-10T06:28:34.450" v="3988" actId="1076"/>
          <ac:picMkLst>
            <pc:docMk/>
            <pc:sldMk cId="2685832432" sldId="357"/>
            <ac:picMk id="2" creationId="{C0140952-9746-4263-5089-527E5E9E71CD}"/>
          </ac:picMkLst>
        </pc:picChg>
        <pc:picChg chg="add mod">
          <ac:chgData name="Duong Van" userId="7cb7d1ce0a05e87b" providerId="LiveId" clId="{CF990210-0BA8-41DE-825D-BDF94FBD8F15}" dt="2024-12-10T06:28:23.558" v="3985" actId="1076"/>
          <ac:picMkLst>
            <pc:docMk/>
            <pc:sldMk cId="2685832432" sldId="357"/>
            <ac:picMk id="3" creationId="{64857BF1-43A8-125E-B782-4A79FD2E54C6}"/>
          </ac:picMkLst>
        </pc:picChg>
        <pc:picChg chg="add mod">
          <ac:chgData name="Duong Van" userId="7cb7d1ce0a05e87b" providerId="LiveId" clId="{CF990210-0BA8-41DE-825D-BDF94FBD8F15}" dt="2024-12-10T06:28:38.203" v="3990" actId="1076"/>
          <ac:picMkLst>
            <pc:docMk/>
            <pc:sldMk cId="2685832432" sldId="357"/>
            <ac:picMk id="4" creationId="{D51B29F7-1EEC-6741-4E1A-84BD2CCBB272}"/>
          </ac:picMkLst>
        </pc:picChg>
        <pc:picChg chg="add mod">
          <ac:chgData name="Duong Van" userId="7cb7d1ce0a05e87b" providerId="LiveId" clId="{CF990210-0BA8-41DE-825D-BDF94FBD8F15}" dt="2024-12-10T06:28:39.715" v="3991" actId="1076"/>
          <ac:picMkLst>
            <pc:docMk/>
            <pc:sldMk cId="2685832432" sldId="357"/>
            <ac:picMk id="6" creationId="{F2DA7F67-5B38-1BBE-D542-5B31920CB297}"/>
          </ac:picMkLst>
        </pc:picChg>
        <pc:picChg chg="add del mod">
          <ac:chgData name="Duong Van" userId="7cb7d1ce0a05e87b" providerId="LiveId" clId="{CF990210-0BA8-41DE-825D-BDF94FBD8F15}" dt="2024-12-10T06:28:32.715" v="3987" actId="478"/>
          <ac:picMkLst>
            <pc:docMk/>
            <pc:sldMk cId="2685832432" sldId="357"/>
            <ac:picMk id="7" creationId="{9CD51697-CC05-9D71-E58D-C0249C82F3BA}"/>
          </ac:picMkLst>
        </pc:picChg>
        <pc:picChg chg="mod">
          <ac:chgData name="Duong Van" userId="7cb7d1ce0a05e87b" providerId="LiveId" clId="{CF990210-0BA8-41DE-825D-BDF94FBD8F15}" dt="2024-12-10T06:28:31.601" v="3986" actId="1076"/>
          <ac:picMkLst>
            <pc:docMk/>
            <pc:sldMk cId="2685832432" sldId="357"/>
            <ac:picMk id="11269" creationId="{DA667C4F-4F20-6E47-063D-36D1DD449A91}"/>
          </ac:picMkLst>
        </pc:picChg>
      </pc:sldChg>
      <pc:sldChg chg="add del">
        <pc:chgData name="Duong Van" userId="7cb7d1ce0a05e87b" providerId="LiveId" clId="{CF990210-0BA8-41DE-825D-BDF94FBD8F15}" dt="2024-12-10T06:28:58.002" v="3992" actId="47"/>
        <pc:sldMkLst>
          <pc:docMk/>
          <pc:sldMk cId="3218021882" sldId="358"/>
        </pc:sldMkLst>
      </pc:sldChg>
      <pc:sldChg chg="addSp modSp add mod ord modTransition">
        <pc:chgData name="Duong Van" userId="7cb7d1ce0a05e87b" providerId="LiveId" clId="{CF990210-0BA8-41DE-825D-BDF94FBD8F15}" dt="2024-12-10T06:41:31.330" v="4212"/>
        <pc:sldMkLst>
          <pc:docMk/>
          <pc:sldMk cId="225431809" sldId="359"/>
        </pc:sldMkLst>
        <pc:spChg chg="mod">
          <ac:chgData name="Duong Van" userId="7cb7d1ce0a05e87b" providerId="LiveId" clId="{CF990210-0BA8-41DE-825D-BDF94FBD8F15}" dt="2024-12-10T06:30:35.016" v="4013"/>
          <ac:spMkLst>
            <pc:docMk/>
            <pc:sldMk cId="225431809" sldId="359"/>
            <ac:spMk id="57" creationId="{97A2E4EC-07C5-EBDE-531E-8EC1520867A8}"/>
          </ac:spMkLst>
        </pc:spChg>
        <pc:picChg chg="add mod">
          <ac:chgData name="Duong Van" userId="7cb7d1ce0a05e87b" providerId="LiveId" clId="{CF990210-0BA8-41DE-825D-BDF94FBD8F15}" dt="2024-12-10T06:40:40.669" v="4207" actId="571"/>
          <ac:picMkLst>
            <pc:docMk/>
            <pc:sldMk cId="225431809" sldId="359"/>
            <ac:picMk id="5" creationId="{042A1977-F582-D015-5B84-884256D45B98}"/>
          </ac:picMkLst>
        </pc:picChg>
        <pc:picChg chg="add mod">
          <ac:chgData name="Duong Van" userId="7cb7d1ce0a05e87b" providerId="LiveId" clId="{CF990210-0BA8-41DE-825D-BDF94FBD8F15}" dt="2024-12-10T06:40:40.669" v="4207" actId="571"/>
          <ac:picMkLst>
            <pc:docMk/>
            <pc:sldMk cId="225431809" sldId="359"/>
            <ac:picMk id="7" creationId="{5FB60D98-F8FE-A251-951A-AA83A0DF4D41}"/>
          </ac:picMkLst>
        </pc:picChg>
      </pc:sldChg>
      <pc:sldChg chg="addSp delSp modSp add mod ord modTransition setBg">
        <pc:chgData name="Duong Van" userId="7cb7d1ce0a05e87b" providerId="LiveId" clId="{CF990210-0BA8-41DE-825D-BDF94FBD8F15}" dt="2024-12-10T06:41:31.330" v="4212"/>
        <pc:sldMkLst>
          <pc:docMk/>
          <pc:sldMk cId="2861156729" sldId="360"/>
        </pc:sldMkLst>
        <pc:spChg chg="mod">
          <ac:chgData name="Duong Van" userId="7cb7d1ce0a05e87b" providerId="LiveId" clId="{CF990210-0BA8-41DE-825D-BDF94FBD8F15}" dt="2024-12-10T06:30:42.399" v="4014"/>
          <ac:spMkLst>
            <pc:docMk/>
            <pc:sldMk cId="2861156729" sldId="360"/>
            <ac:spMk id="57" creationId="{2B8662EA-25B4-7A04-E10B-A1B3337EEC13}"/>
          </ac:spMkLst>
        </pc:spChg>
        <pc:picChg chg="mod">
          <ac:chgData name="Duong Van" userId="7cb7d1ce0a05e87b" providerId="LiveId" clId="{CF990210-0BA8-41DE-825D-BDF94FBD8F15}" dt="2024-12-10T06:26:22.584" v="3954" actId="1076"/>
          <ac:picMkLst>
            <pc:docMk/>
            <pc:sldMk cId="2861156729" sldId="360"/>
            <ac:picMk id="2" creationId="{8A99806C-A7B6-36D4-E340-DCDC0AA773C7}"/>
          </ac:picMkLst>
        </pc:picChg>
        <pc:picChg chg="mod">
          <ac:chgData name="Duong Van" userId="7cb7d1ce0a05e87b" providerId="LiveId" clId="{CF990210-0BA8-41DE-825D-BDF94FBD8F15}" dt="2024-12-10T06:26:57.469" v="3963" actId="1076"/>
          <ac:picMkLst>
            <pc:docMk/>
            <pc:sldMk cId="2861156729" sldId="360"/>
            <ac:picMk id="3" creationId="{ED424A94-FEFD-D305-7ACB-338303A7512A}"/>
          </ac:picMkLst>
        </pc:picChg>
        <pc:picChg chg="add del mod">
          <ac:chgData name="Duong Van" userId="7cb7d1ce0a05e87b" providerId="LiveId" clId="{CF990210-0BA8-41DE-825D-BDF94FBD8F15}" dt="2024-12-10T06:28:03.424" v="3980" actId="21"/>
          <ac:picMkLst>
            <pc:docMk/>
            <pc:sldMk cId="2861156729" sldId="360"/>
            <ac:picMk id="4" creationId="{9CD51697-CC05-9D71-E58D-C0249C82F3BA}"/>
          </ac:picMkLst>
        </pc:picChg>
        <pc:picChg chg="add del mod">
          <ac:chgData name="Duong Van" userId="7cb7d1ce0a05e87b" providerId="LiveId" clId="{CF990210-0BA8-41DE-825D-BDF94FBD8F15}" dt="2024-12-10T06:26:47.628" v="3960" actId="478"/>
          <ac:picMkLst>
            <pc:docMk/>
            <pc:sldMk cId="2861156729" sldId="360"/>
            <ac:picMk id="5" creationId="{29F801AF-1C5C-46D4-0999-305602EA66BB}"/>
          </ac:picMkLst>
        </pc:picChg>
        <pc:picChg chg="mod">
          <ac:chgData name="Duong Van" userId="7cb7d1ce0a05e87b" providerId="LiveId" clId="{CF990210-0BA8-41DE-825D-BDF94FBD8F15}" dt="2024-12-10T06:27:02.906" v="3964" actId="1076"/>
          <ac:picMkLst>
            <pc:docMk/>
            <pc:sldMk cId="2861156729" sldId="360"/>
            <ac:picMk id="6" creationId="{E246F7A3-97CF-D8C1-44A6-8EECCDB2DC1F}"/>
          </ac:picMkLst>
        </pc:picChg>
        <pc:picChg chg="mod">
          <ac:chgData name="Duong Van" userId="7cb7d1ce0a05e87b" providerId="LiveId" clId="{CF990210-0BA8-41DE-825D-BDF94FBD8F15}" dt="2024-12-10T06:26:22.584" v="3954" actId="1076"/>
          <ac:picMkLst>
            <pc:docMk/>
            <pc:sldMk cId="2861156729" sldId="360"/>
            <ac:picMk id="11269" creationId="{35AF7E29-B19B-6089-B788-A1BF0F02BDF8}"/>
          </ac:picMkLst>
        </pc:picChg>
      </pc:sldChg>
      <pc:sldChg chg="modSp add modTransition">
        <pc:chgData name="Duong Van" userId="7cb7d1ce0a05e87b" providerId="LiveId" clId="{CF990210-0BA8-41DE-825D-BDF94FBD8F15}" dt="2024-12-10T06:41:31.330" v="4212"/>
        <pc:sldMkLst>
          <pc:docMk/>
          <pc:sldMk cId="2592245953" sldId="361"/>
        </pc:sldMkLst>
        <pc:picChg chg="mod">
          <ac:chgData name="Duong Van" userId="7cb7d1ce0a05e87b" providerId="LiveId" clId="{CF990210-0BA8-41DE-825D-BDF94FBD8F15}" dt="2024-12-10T06:29:35.719" v="4001" actId="1076"/>
          <ac:picMkLst>
            <pc:docMk/>
            <pc:sldMk cId="2592245953" sldId="361"/>
            <ac:picMk id="2" creationId="{F784B46F-3379-EAF1-84A7-575B9E2C5BDB}"/>
          </ac:picMkLst>
        </pc:picChg>
        <pc:picChg chg="mod">
          <ac:chgData name="Duong Van" userId="7cb7d1ce0a05e87b" providerId="LiveId" clId="{CF990210-0BA8-41DE-825D-BDF94FBD8F15}" dt="2024-12-10T06:29:35.719" v="4001" actId="1076"/>
          <ac:picMkLst>
            <pc:docMk/>
            <pc:sldMk cId="2592245953" sldId="361"/>
            <ac:picMk id="3" creationId="{FE0FFCC7-27F1-2E6B-FD2F-EB74BFD079EE}"/>
          </ac:picMkLst>
        </pc:picChg>
        <pc:picChg chg="mod">
          <ac:chgData name="Duong Van" userId="7cb7d1ce0a05e87b" providerId="LiveId" clId="{CF990210-0BA8-41DE-825D-BDF94FBD8F15}" dt="2024-12-10T06:29:35.719" v="4001" actId="1076"/>
          <ac:picMkLst>
            <pc:docMk/>
            <pc:sldMk cId="2592245953" sldId="361"/>
            <ac:picMk id="4" creationId="{22764833-B77C-68FE-416D-66FDF1260377}"/>
          </ac:picMkLst>
        </pc:picChg>
        <pc:picChg chg="mod">
          <ac:chgData name="Duong Van" userId="7cb7d1ce0a05e87b" providerId="LiveId" clId="{CF990210-0BA8-41DE-825D-BDF94FBD8F15}" dt="2024-12-10T06:29:35.719" v="4001" actId="1076"/>
          <ac:picMkLst>
            <pc:docMk/>
            <pc:sldMk cId="2592245953" sldId="361"/>
            <ac:picMk id="6" creationId="{9F7D629C-1F3B-85E6-99A8-A576586D9913}"/>
          </ac:picMkLst>
        </pc:picChg>
        <pc:picChg chg="mod">
          <ac:chgData name="Duong Van" userId="7cb7d1ce0a05e87b" providerId="LiveId" clId="{CF990210-0BA8-41DE-825D-BDF94FBD8F15}" dt="2024-12-10T06:29:35.719" v="4001" actId="1076"/>
          <ac:picMkLst>
            <pc:docMk/>
            <pc:sldMk cId="2592245953" sldId="361"/>
            <ac:picMk id="11269" creationId="{DD42A70C-5B08-9659-3515-B70BFFC36D2D}"/>
          </ac:picMkLst>
        </pc:picChg>
      </pc:sldChg>
      <pc:sldChg chg="addSp delSp modSp add mod modTransition">
        <pc:chgData name="Duong Van" userId="7cb7d1ce0a05e87b" providerId="LiveId" clId="{CF990210-0BA8-41DE-825D-BDF94FBD8F15}" dt="2024-12-10T06:41:31.330" v="4212"/>
        <pc:sldMkLst>
          <pc:docMk/>
          <pc:sldMk cId="835536185" sldId="362"/>
        </pc:sldMkLst>
        <pc:spChg chg="add del mod">
          <ac:chgData name="Duong Van" userId="7cb7d1ce0a05e87b" providerId="LiveId" clId="{CF990210-0BA8-41DE-825D-BDF94FBD8F15}" dt="2024-12-10T06:37:26.965" v="4127" actId="478"/>
          <ac:spMkLst>
            <pc:docMk/>
            <pc:sldMk cId="835536185" sldId="362"/>
            <ac:spMk id="10" creationId="{9129CDB3-B060-FA78-7DA2-4B9D3E25DF61}"/>
          </ac:spMkLst>
        </pc:spChg>
        <pc:spChg chg="mod">
          <ac:chgData name="Duong Van" userId="7cb7d1ce0a05e87b" providerId="LiveId" clId="{CF990210-0BA8-41DE-825D-BDF94FBD8F15}" dt="2024-12-10T06:31:23.320" v="4017"/>
          <ac:spMkLst>
            <pc:docMk/>
            <pc:sldMk cId="835536185" sldId="362"/>
            <ac:spMk id="57" creationId="{48CCB305-8097-2F06-3C6A-DB678EB744AB}"/>
          </ac:spMkLst>
        </pc:spChg>
        <pc:picChg chg="mod">
          <ac:chgData name="Duong Van" userId="7cb7d1ce0a05e87b" providerId="LiveId" clId="{CF990210-0BA8-41DE-825D-BDF94FBD8F15}" dt="2024-12-10T06:30:16.420" v="4012" actId="1076"/>
          <ac:picMkLst>
            <pc:docMk/>
            <pc:sldMk cId="835536185" sldId="362"/>
            <ac:picMk id="2" creationId="{82252F54-B48A-E833-75D2-EB3BF8FFC58B}"/>
          </ac:picMkLst>
        </pc:picChg>
        <pc:picChg chg="mod">
          <ac:chgData name="Duong Van" userId="7cb7d1ce0a05e87b" providerId="LiveId" clId="{CF990210-0BA8-41DE-825D-BDF94FBD8F15}" dt="2024-12-10T06:30:16.420" v="4012" actId="1076"/>
          <ac:picMkLst>
            <pc:docMk/>
            <pc:sldMk cId="835536185" sldId="362"/>
            <ac:picMk id="3" creationId="{B6797DEE-A8E0-8A0F-A602-5EEA24F3DB70}"/>
          </ac:picMkLst>
        </pc:picChg>
        <pc:picChg chg="mod">
          <ac:chgData name="Duong Van" userId="7cb7d1ce0a05e87b" providerId="LiveId" clId="{CF990210-0BA8-41DE-825D-BDF94FBD8F15}" dt="2024-12-10T06:30:16.420" v="4012" actId="1076"/>
          <ac:picMkLst>
            <pc:docMk/>
            <pc:sldMk cId="835536185" sldId="362"/>
            <ac:picMk id="4" creationId="{DDE75FE0-3054-21BF-16F5-C0FC1A05B5BC}"/>
          </ac:picMkLst>
        </pc:picChg>
        <pc:picChg chg="add mod">
          <ac:chgData name="Duong Van" userId="7cb7d1ce0a05e87b" providerId="LiveId" clId="{CF990210-0BA8-41DE-825D-BDF94FBD8F15}" dt="2024-12-10T06:37:21.896" v="4126" actId="1076"/>
          <ac:picMkLst>
            <pc:docMk/>
            <pc:sldMk cId="835536185" sldId="362"/>
            <ac:picMk id="5" creationId="{C65079BF-B17D-6D14-6467-198EAD672E16}"/>
          </ac:picMkLst>
        </pc:picChg>
        <pc:picChg chg="mod">
          <ac:chgData name="Duong Van" userId="7cb7d1ce0a05e87b" providerId="LiveId" clId="{CF990210-0BA8-41DE-825D-BDF94FBD8F15}" dt="2024-12-10T06:30:16.420" v="4012" actId="1076"/>
          <ac:picMkLst>
            <pc:docMk/>
            <pc:sldMk cId="835536185" sldId="362"/>
            <ac:picMk id="6" creationId="{643789F0-1D04-6EDF-F5DD-7343022C3F6C}"/>
          </ac:picMkLst>
        </pc:picChg>
        <pc:picChg chg="add mod">
          <ac:chgData name="Duong Van" userId="7cb7d1ce0a05e87b" providerId="LiveId" clId="{CF990210-0BA8-41DE-825D-BDF94FBD8F15}" dt="2024-12-10T06:37:21.896" v="4126" actId="1076"/>
          <ac:picMkLst>
            <pc:docMk/>
            <pc:sldMk cId="835536185" sldId="362"/>
            <ac:picMk id="7" creationId="{7EC3DD8C-DEA6-A343-1DFB-8A001EA4E19B}"/>
          </ac:picMkLst>
        </pc:picChg>
        <pc:picChg chg="add mod">
          <ac:chgData name="Duong Van" userId="7cb7d1ce0a05e87b" providerId="LiveId" clId="{CF990210-0BA8-41DE-825D-BDF94FBD8F15}" dt="2024-12-10T06:37:21.896" v="4126" actId="1076"/>
          <ac:picMkLst>
            <pc:docMk/>
            <pc:sldMk cId="835536185" sldId="362"/>
            <ac:picMk id="8" creationId="{91EA522D-5150-7231-37A1-A915FDE253B2}"/>
          </ac:picMkLst>
        </pc:picChg>
        <pc:picChg chg="add mod">
          <ac:chgData name="Duong Van" userId="7cb7d1ce0a05e87b" providerId="LiveId" clId="{CF990210-0BA8-41DE-825D-BDF94FBD8F15}" dt="2024-12-10T06:37:21.896" v="4126" actId="1076"/>
          <ac:picMkLst>
            <pc:docMk/>
            <pc:sldMk cId="835536185" sldId="362"/>
            <ac:picMk id="9" creationId="{F0B50E2B-D090-E4C1-6AF0-7CCE89637F82}"/>
          </ac:picMkLst>
        </pc:picChg>
        <pc:picChg chg="mod">
          <ac:chgData name="Duong Van" userId="7cb7d1ce0a05e87b" providerId="LiveId" clId="{CF990210-0BA8-41DE-825D-BDF94FBD8F15}" dt="2024-12-10T06:30:16.420" v="4012" actId="1076"/>
          <ac:picMkLst>
            <pc:docMk/>
            <pc:sldMk cId="835536185" sldId="362"/>
            <ac:picMk id="11269" creationId="{C97CBBE9-B87F-3AB8-EF10-83F5786D9F61}"/>
          </ac:picMkLst>
        </pc:picChg>
      </pc:sldChg>
      <pc:sldChg chg="add del">
        <pc:chgData name="Duong Van" userId="7cb7d1ce0a05e87b" providerId="LiveId" clId="{CF990210-0BA8-41DE-825D-BDF94FBD8F15}" dt="2024-12-10T06:36:52.851" v="4120" actId="47"/>
        <pc:sldMkLst>
          <pc:docMk/>
          <pc:sldMk cId="2045425285" sldId="363"/>
        </pc:sldMkLst>
      </pc:sldChg>
      <pc:sldChg chg="modSp add del mod modTransition">
        <pc:chgData name="Duong Van" userId="7cb7d1ce0a05e87b" providerId="LiveId" clId="{CF990210-0BA8-41DE-825D-BDF94FBD8F15}" dt="2024-12-10T06:41:31.330" v="4212"/>
        <pc:sldMkLst>
          <pc:docMk/>
          <pc:sldMk cId="2184070256" sldId="364"/>
        </pc:sldMkLst>
        <pc:spChg chg="mod">
          <ac:chgData name="Duong Van" userId="7cb7d1ce0a05e87b" providerId="LiveId" clId="{CF990210-0BA8-41DE-825D-BDF94FBD8F15}" dt="2024-12-10T06:36:44.957" v="4119" actId="20577"/>
          <ac:spMkLst>
            <pc:docMk/>
            <pc:sldMk cId="2184070256" sldId="364"/>
            <ac:spMk id="32" creationId="{89875434-F2D9-3F2F-E1B7-FC15EB63D7F7}"/>
          </ac:spMkLst>
        </pc:spChg>
      </pc:sldChg>
      <pc:sldChg chg="modSp add mod modTransition">
        <pc:chgData name="Duong Van" userId="7cb7d1ce0a05e87b" providerId="LiveId" clId="{CF990210-0BA8-41DE-825D-BDF94FBD8F15}" dt="2024-12-10T06:41:31.330" v="4212"/>
        <pc:sldMkLst>
          <pc:docMk/>
          <pc:sldMk cId="2927173201" sldId="365"/>
        </pc:sldMkLst>
        <pc:spChg chg="mod">
          <ac:chgData name="Duong Van" userId="7cb7d1ce0a05e87b" providerId="LiveId" clId="{CF990210-0BA8-41DE-825D-BDF94FBD8F15}" dt="2024-12-10T06:37:51.793" v="4160" actId="20577"/>
          <ac:spMkLst>
            <pc:docMk/>
            <pc:sldMk cId="2927173201" sldId="365"/>
            <ac:spMk id="32" creationId="{BA8F7C62-DF62-B846-47AC-4026B04BC5EB}"/>
          </ac:spMkLst>
        </pc:spChg>
        <pc:picChg chg="mod">
          <ac:chgData name="Duong Van" userId="7cb7d1ce0a05e87b" providerId="LiveId" clId="{CF990210-0BA8-41DE-825D-BDF94FBD8F15}" dt="2024-12-10T06:34:37.819" v="4064" actId="1076"/>
          <ac:picMkLst>
            <pc:docMk/>
            <pc:sldMk cId="2927173201" sldId="365"/>
            <ac:picMk id="2" creationId="{42CA88E6-55BE-99BB-5EFF-2E527D84483E}"/>
          </ac:picMkLst>
        </pc:picChg>
        <pc:picChg chg="mod">
          <ac:chgData name="Duong Van" userId="7cb7d1ce0a05e87b" providerId="LiveId" clId="{CF990210-0BA8-41DE-825D-BDF94FBD8F15}" dt="2024-12-10T06:34:37.819" v="4064" actId="1076"/>
          <ac:picMkLst>
            <pc:docMk/>
            <pc:sldMk cId="2927173201" sldId="365"/>
            <ac:picMk id="3" creationId="{0631F93B-7C59-9D58-37AB-2A2B89C938C3}"/>
          </ac:picMkLst>
        </pc:picChg>
        <pc:picChg chg="mod">
          <ac:chgData name="Duong Van" userId="7cb7d1ce0a05e87b" providerId="LiveId" clId="{CF990210-0BA8-41DE-825D-BDF94FBD8F15}" dt="2024-12-10T06:34:37.819" v="4064" actId="1076"/>
          <ac:picMkLst>
            <pc:docMk/>
            <pc:sldMk cId="2927173201" sldId="365"/>
            <ac:picMk id="4" creationId="{E79DD0AA-D06D-D2B3-6007-0A71740CB5C7}"/>
          </ac:picMkLst>
        </pc:picChg>
        <pc:picChg chg="mod">
          <ac:chgData name="Duong Van" userId="7cb7d1ce0a05e87b" providerId="LiveId" clId="{CF990210-0BA8-41DE-825D-BDF94FBD8F15}" dt="2024-12-10T06:34:37.819" v="4064" actId="1076"/>
          <ac:picMkLst>
            <pc:docMk/>
            <pc:sldMk cId="2927173201" sldId="365"/>
            <ac:picMk id="11265" creationId="{E0D22826-E947-271B-B609-B667B6BDF09A}"/>
          </ac:picMkLst>
        </pc:picChg>
      </pc:sldChg>
      <pc:sldChg chg="modSp add mod modTransition">
        <pc:chgData name="Duong Van" userId="7cb7d1ce0a05e87b" providerId="LiveId" clId="{CF990210-0BA8-41DE-825D-BDF94FBD8F15}" dt="2024-12-10T06:41:31.330" v="4212"/>
        <pc:sldMkLst>
          <pc:docMk/>
          <pc:sldMk cId="4017199036" sldId="366"/>
        </pc:sldMkLst>
        <pc:spChg chg="mod">
          <ac:chgData name="Duong Van" userId="7cb7d1ce0a05e87b" providerId="LiveId" clId="{CF990210-0BA8-41DE-825D-BDF94FBD8F15}" dt="2024-12-10T06:37:40.954" v="4140" actId="20577"/>
          <ac:spMkLst>
            <pc:docMk/>
            <pc:sldMk cId="4017199036" sldId="366"/>
            <ac:spMk id="32" creationId="{F698D0C2-0F4E-A0D5-D399-2B433F7BD482}"/>
          </ac:spMkLst>
        </pc:spChg>
        <pc:picChg chg="mod">
          <ac:chgData name="Duong Van" userId="7cb7d1ce0a05e87b" providerId="LiveId" clId="{CF990210-0BA8-41DE-825D-BDF94FBD8F15}" dt="2024-12-10T06:35:41.851" v="4080" actId="1076"/>
          <ac:picMkLst>
            <pc:docMk/>
            <pc:sldMk cId="4017199036" sldId="366"/>
            <ac:picMk id="2" creationId="{099C300B-BB99-B305-16EA-4AAA6EC4A108}"/>
          </ac:picMkLst>
        </pc:picChg>
        <pc:picChg chg="mod">
          <ac:chgData name="Duong Van" userId="7cb7d1ce0a05e87b" providerId="LiveId" clId="{CF990210-0BA8-41DE-825D-BDF94FBD8F15}" dt="2024-12-10T06:35:41.851" v="4080" actId="1076"/>
          <ac:picMkLst>
            <pc:docMk/>
            <pc:sldMk cId="4017199036" sldId="366"/>
            <ac:picMk id="3" creationId="{B1C37717-F07C-FA5C-5860-BEC05498C313}"/>
          </ac:picMkLst>
        </pc:picChg>
        <pc:picChg chg="mod">
          <ac:chgData name="Duong Van" userId="7cb7d1ce0a05e87b" providerId="LiveId" clId="{CF990210-0BA8-41DE-825D-BDF94FBD8F15}" dt="2024-12-10T06:35:41.851" v="4080" actId="1076"/>
          <ac:picMkLst>
            <pc:docMk/>
            <pc:sldMk cId="4017199036" sldId="366"/>
            <ac:picMk id="4" creationId="{A2F441A3-CB80-5133-2654-C331D82CA48E}"/>
          </ac:picMkLst>
        </pc:picChg>
        <pc:picChg chg="mod">
          <ac:chgData name="Duong Van" userId="7cb7d1ce0a05e87b" providerId="LiveId" clId="{CF990210-0BA8-41DE-825D-BDF94FBD8F15}" dt="2024-12-10T06:35:41.851" v="4080" actId="1076"/>
          <ac:picMkLst>
            <pc:docMk/>
            <pc:sldMk cId="4017199036" sldId="366"/>
            <ac:picMk id="11265" creationId="{BD228A81-5BF2-B0BB-BB6A-18F3A7E22BB0}"/>
          </ac:picMkLst>
        </pc:picChg>
      </pc:sldChg>
      <pc:sldChg chg="addSp delSp modSp add mod modTransition delAnim modAnim">
        <pc:chgData name="Duong Van" userId="7cb7d1ce0a05e87b" providerId="LiveId" clId="{CF990210-0BA8-41DE-825D-BDF94FBD8F15}" dt="2024-12-10T06:51:20.499" v="4293" actId="167"/>
        <pc:sldMkLst>
          <pc:docMk/>
          <pc:sldMk cId="3365478835" sldId="367"/>
        </pc:sldMkLst>
        <pc:spChg chg="mod">
          <ac:chgData name="Duong Van" userId="7cb7d1ce0a05e87b" providerId="LiveId" clId="{CF990210-0BA8-41DE-825D-BDF94FBD8F15}" dt="2024-12-10T06:43:56.567" v="4223"/>
          <ac:spMkLst>
            <pc:docMk/>
            <pc:sldMk cId="3365478835" sldId="367"/>
            <ac:spMk id="11" creationId="{F27A5168-8B19-924F-9FE8-6100B3503436}"/>
          </ac:spMkLst>
        </pc:spChg>
        <pc:spChg chg="mod">
          <ac:chgData name="Duong Van" userId="7cb7d1ce0a05e87b" providerId="LiveId" clId="{CF990210-0BA8-41DE-825D-BDF94FBD8F15}" dt="2024-12-10T06:43:56.567" v="4223"/>
          <ac:spMkLst>
            <pc:docMk/>
            <pc:sldMk cId="3365478835" sldId="367"/>
            <ac:spMk id="12" creationId="{1D42ED5D-4D6B-1758-61D4-B714F47766DC}"/>
          </ac:spMkLst>
        </pc:spChg>
        <pc:spChg chg="mod">
          <ac:chgData name="Duong Van" userId="7cb7d1ce0a05e87b" providerId="LiveId" clId="{CF990210-0BA8-41DE-825D-BDF94FBD8F15}" dt="2024-12-10T06:43:56.567" v="4223"/>
          <ac:spMkLst>
            <pc:docMk/>
            <pc:sldMk cId="3365478835" sldId="367"/>
            <ac:spMk id="13" creationId="{6AE6A28B-0C54-5CD5-74FC-9AD7D4ABAC13}"/>
          </ac:spMkLst>
        </pc:spChg>
        <pc:spChg chg="mod">
          <ac:chgData name="Duong Van" userId="7cb7d1ce0a05e87b" providerId="LiveId" clId="{CF990210-0BA8-41DE-825D-BDF94FBD8F15}" dt="2024-12-10T06:43:56.567" v="4223"/>
          <ac:spMkLst>
            <pc:docMk/>
            <pc:sldMk cId="3365478835" sldId="367"/>
            <ac:spMk id="14" creationId="{22384809-5E84-DF95-AFBE-7371C2A4C13C}"/>
          </ac:spMkLst>
        </pc:spChg>
        <pc:spChg chg="mod">
          <ac:chgData name="Duong Van" userId="7cb7d1ce0a05e87b" providerId="LiveId" clId="{CF990210-0BA8-41DE-825D-BDF94FBD8F15}" dt="2024-12-10T06:43:56.567" v="4223"/>
          <ac:spMkLst>
            <pc:docMk/>
            <pc:sldMk cId="3365478835" sldId="367"/>
            <ac:spMk id="15" creationId="{16432347-7489-432A-F030-255203E130BF}"/>
          </ac:spMkLst>
        </pc:spChg>
        <pc:spChg chg="mod">
          <ac:chgData name="Duong Van" userId="7cb7d1ce0a05e87b" providerId="LiveId" clId="{CF990210-0BA8-41DE-825D-BDF94FBD8F15}" dt="2024-12-10T06:43:56.567" v="4223"/>
          <ac:spMkLst>
            <pc:docMk/>
            <pc:sldMk cId="3365478835" sldId="367"/>
            <ac:spMk id="17" creationId="{66607FA6-F5EA-2459-4B91-746564B794EE}"/>
          </ac:spMkLst>
        </pc:spChg>
        <pc:spChg chg="mod">
          <ac:chgData name="Duong Van" userId="7cb7d1ce0a05e87b" providerId="LiveId" clId="{CF990210-0BA8-41DE-825D-BDF94FBD8F15}" dt="2024-12-10T06:43:56.567" v="4223"/>
          <ac:spMkLst>
            <pc:docMk/>
            <pc:sldMk cId="3365478835" sldId="367"/>
            <ac:spMk id="22" creationId="{271D6CAB-AF92-3CB2-A2E3-D8E1A3B39FC5}"/>
          </ac:spMkLst>
        </pc:spChg>
        <pc:spChg chg="mod">
          <ac:chgData name="Duong Van" userId="7cb7d1ce0a05e87b" providerId="LiveId" clId="{CF990210-0BA8-41DE-825D-BDF94FBD8F15}" dt="2024-12-10T06:43:56.567" v="4223"/>
          <ac:spMkLst>
            <pc:docMk/>
            <pc:sldMk cId="3365478835" sldId="367"/>
            <ac:spMk id="23" creationId="{8CF864C6-4C50-2D66-BDA5-0E15800EA5F1}"/>
          </ac:spMkLst>
        </pc:spChg>
        <pc:spChg chg="mod">
          <ac:chgData name="Duong Van" userId="7cb7d1ce0a05e87b" providerId="LiveId" clId="{CF990210-0BA8-41DE-825D-BDF94FBD8F15}" dt="2024-12-10T06:43:56.567" v="4223"/>
          <ac:spMkLst>
            <pc:docMk/>
            <pc:sldMk cId="3365478835" sldId="367"/>
            <ac:spMk id="24" creationId="{BE54F63A-CBC6-F77C-E6D4-A2EBFA8375D0}"/>
          </ac:spMkLst>
        </pc:spChg>
        <pc:spChg chg="mod">
          <ac:chgData name="Duong Van" userId="7cb7d1ce0a05e87b" providerId="LiveId" clId="{CF990210-0BA8-41DE-825D-BDF94FBD8F15}" dt="2024-12-10T06:43:56.567" v="4223"/>
          <ac:spMkLst>
            <pc:docMk/>
            <pc:sldMk cId="3365478835" sldId="367"/>
            <ac:spMk id="26" creationId="{BC06FBF5-182A-6A32-0155-993530EAF7FF}"/>
          </ac:spMkLst>
        </pc:spChg>
        <pc:spChg chg="mod">
          <ac:chgData name="Duong Van" userId="7cb7d1ce0a05e87b" providerId="LiveId" clId="{CF990210-0BA8-41DE-825D-BDF94FBD8F15}" dt="2024-12-10T06:43:56.567" v="4223"/>
          <ac:spMkLst>
            <pc:docMk/>
            <pc:sldMk cId="3365478835" sldId="367"/>
            <ac:spMk id="29" creationId="{E2284720-8F48-3956-3380-380827D57EE5}"/>
          </ac:spMkLst>
        </pc:spChg>
        <pc:spChg chg="mod">
          <ac:chgData name="Duong Van" userId="7cb7d1ce0a05e87b" providerId="LiveId" clId="{CF990210-0BA8-41DE-825D-BDF94FBD8F15}" dt="2024-12-10T06:43:56.567" v="4223"/>
          <ac:spMkLst>
            <pc:docMk/>
            <pc:sldMk cId="3365478835" sldId="367"/>
            <ac:spMk id="30" creationId="{67B36AD8-EC19-03FE-D96C-B9CF0A188CC9}"/>
          </ac:spMkLst>
        </pc:spChg>
        <pc:spChg chg="mod">
          <ac:chgData name="Duong Van" userId="7cb7d1ce0a05e87b" providerId="LiveId" clId="{CF990210-0BA8-41DE-825D-BDF94FBD8F15}" dt="2024-12-10T06:43:56.567" v="4223"/>
          <ac:spMkLst>
            <pc:docMk/>
            <pc:sldMk cId="3365478835" sldId="367"/>
            <ac:spMk id="31" creationId="{6859C979-8FFF-7FF7-C5B1-59593ED37665}"/>
          </ac:spMkLst>
        </pc:spChg>
        <pc:spChg chg="mod">
          <ac:chgData name="Duong Van" userId="7cb7d1ce0a05e87b" providerId="LiveId" clId="{CF990210-0BA8-41DE-825D-BDF94FBD8F15}" dt="2024-12-10T06:43:56.567" v="4223"/>
          <ac:spMkLst>
            <pc:docMk/>
            <pc:sldMk cId="3365478835" sldId="367"/>
            <ac:spMk id="33" creationId="{E415F4C5-41CC-0F32-6318-FE856A426CA6}"/>
          </ac:spMkLst>
        </pc:spChg>
        <pc:spChg chg="mod">
          <ac:chgData name="Duong Van" userId="7cb7d1ce0a05e87b" providerId="LiveId" clId="{CF990210-0BA8-41DE-825D-BDF94FBD8F15}" dt="2024-12-10T06:43:56.567" v="4223"/>
          <ac:spMkLst>
            <pc:docMk/>
            <pc:sldMk cId="3365478835" sldId="367"/>
            <ac:spMk id="34" creationId="{99D7EA26-2691-E9D6-762A-80613A3E31B4}"/>
          </ac:spMkLst>
        </pc:spChg>
        <pc:spChg chg="mod">
          <ac:chgData name="Duong Van" userId="7cb7d1ce0a05e87b" providerId="LiveId" clId="{CF990210-0BA8-41DE-825D-BDF94FBD8F15}" dt="2024-12-10T06:43:56.567" v="4223"/>
          <ac:spMkLst>
            <pc:docMk/>
            <pc:sldMk cId="3365478835" sldId="367"/>
            <ac:spMk id="35" creationId="{999374D1-F95A-5E6C-7069-7FCA9350E90D}"/>
          </ac:spMkLst>
        </pc:spChg>
        <pc:spChg chg="mod">
          <ac:chgData name="Duong Van" userId="7cb7d1ce0a05e87b" providerId="LiveId" clId="{CF990210-0BA8-41DE-825D-BDF94FBD8F15}" dt="2024-12-10T06:43:56.567" v="4223"/>
          <ac:spMkLst>
            <pc:docMk/>
            <pc:sldMk cId="3365478835" sldId="367"/>
            <ac:spMk id="36" creationId="{103252F5-6624-A9E8-68A9-24EAD5D3FBE1}"/>
          </ac:spMkLst>
        </pc:spChg>
        <pc:spChg chg="mod">
          <ac:chgData name="Duong Van" userId="7cb7d1ce0a05e87b" providerId="LiveId" clId="{CF990210-0BA8-41DE-825D-BDF94FBD8F15}" dt="2024-12-10T06:43:56.567" v="4223"/>
          <ac:spMkLst>
            <pc:docMk/>
            <pc:sldMk cId="3365478835" sldId="367"/>
            <ac:spMk id="37" creationId="{CA881FFC-3F93-E001-0EBC-68F0987F2659}"/>
          </ac:spMkLst>
        </pc:spChg>
        <pc:spChg chg="mod">
          <ac:chgData name="Duong Van" userId="7cb7d1ce0a05e87b" providerId="LiveId" clId="{CF990210-0BA8-41DE-825D-BDF94FBD8F15}" dt="2024-12-10T06:43:56.567" v="4223"/>
          <ac:spMkLst>
            <pc:docMk/>
            <pc:sldMk cId="3365478835" sldId="367"/>
            <ac:spMk id="38" creationId="{17E03333-74E0-3CD8-631A-4CBDFB702272}"/>
          </ac:spMkLst>
        </pc:spChg>
        <pc:spChg chg="mod">
          <ac:chgData name="Duong Van" userId="7cb7d1ce0a05e87b" providerId="LiveId" clId="{CF990210-0BA8-41DE-825D-BDF94FBD8F15}" dt="2024-12-10T06:43:56.567" v="4223"/>
          <ac:spMkLst>
            <pc:docMk/>
            <pc:sldMk cId="3365478835" sldId="367"/>
            <ac:spMk id="39" creationId="{85E51886-41B9-C237-FA78-F507213FB414}"/>
          </ac:spMkLst>
        </pc:spChg>
        <pc:spChg chg="mod">
          <ac:chgData name="Duong Van" userId="7cb7d1ce0a05e87b" providerId="LiveId" clId="{CF990210-0BA8-41DE-825D-BDF94FBD8F15}" dt="2024-12-10T06:43:56.567" v="4223"/>
          <ac:spMkLst>
            <pc:docMk/>
            <pc:sldMk cId="3365478835" sldId="367"/>
            <ac:spMk id="41" creationId="{720B050A-6165-554A-4C80-517464DE94CE}"/>
          </ac:spMkLst>
        </pc:spChg>
        <pc:spChg chg="mod">
          <ac:chgData name="Duong Van" userId="7cb7d1ce0a05e87b" providerId="LiveId" clId="{CF990210-0BA8-41DE-825D-BDF94FBD8F15}" dt="2024-12-10T06:43:56.567" v="4223"/>
          <ac:spMkLst>
            <pc:docMk/>
            <pc:sldMk cId="3365478835" sldId="367"/>
            <ac:spMk id="42" creationId="{CA0055C5-6679-99CC-8501-29142AD9B5FD}"/>
          </ac:spMkLst>
        </pc:spChg>
        <pc:spChg chg="mod">
          <ac:chgData name="Duong Van" userId="7cb7d1ce0a05e87b" providerId="LiveId" clId="{CF990210-0BA8-41DE-825D-BDF94FBD8F15}" dt="2024-12-10T06:43:56.567" v="4223"/>
          <ac:spMkLst>
            <pc:docMk/>
            <pc:sldMk cId="3365478835" sldId="367"/>
            <ac:spMk id="43" creationId="{64F7D68D-5A10-21BD-678B-F8FA541E860D}"/>
          </ac:spMkLst>
        </pc:spChg>
        <pc:spChg chg="mod">
          <ac:chgData name="Duong Van" userId="7cb7d1ce0a05e87b" providerId="LiveId" clId="{CF990210-0BA8-41DE-825D-BDF94FBD8F15}" dt="2024-12-10T06:43:56.567" v="4223"/>
          <ac:spMkLst>
            <pc:docMk/>
            <pc:sldMk cId="3365478835" sldId="367"/>
            <ac:spMk id="44" creationId="{0F0388D3-85E1-507F-ACBA-6542AC0DC829}"/>
          </ac:spMkLst>
        </pc:spChg>
        <pc:spChg chg="mod">
          <ac:chgData name="Duong Van" userId="7cb7d1ce0a05e87b" providerId="LiveId" clId="{CF990210-0BA8-41DE-825D-BDF94FBD8F15}" dt="2024-12-10T06:43:56.567" v="4223"/>
          <ac:spMkLst>
            <pc:docMk/>
            <pc:sldMk cId="3365478835" sldId="367"/>
            <ac:spMk id="45" creationId="{6A90E068-88F2-0EB1-D744-2E701E6B4F3A}"/>
          </ac:spMkLst>
        </pc:spChg>
        <pc:spChg chg="mod">
          <ac:chgData name="Duong Van" userId="7cb7d1ce0a05e87b" providerId="LiveId" clId="{CF990210-0BA8-41DE-825D-BDF94FBD8F15}" dt="2024-12-10T06:43:56.567" v="4223"/>
          <ac:spMkLst>
            <pc:docMk/>
            <pc:sldMk cId="3365478835" sldId="367"/>
            <ac:spMk id="46" creationId="{88ACAB7E-25EC-55A6-C6D6-980478F1A5F8}"/>
          </ac:spMkLst>
        </pc:spChg>
        <pc:spChg chg="mod">
          <ac:chgData name="Duong Van" userId="7cb7d1ce0a05e87b" providerId="LiveId" clId="{CF990210-0BA8-41DE-825D-BDF94FBD8F15}" dt="2024-12-10T06:44:21.022" v="4231"/>
          <ac:spMkLst>
            <pc:docMk/>
            <pc:sldMk cId="3365478835" sldId="367"/>
            <ac:spMk id="48" creationId="{984F5E76-7370-4D5D-04C3-0986A9FA152E}"/>
          </ac:spMkLst>
        </pc:spChg>
        <pc:spChg chg="mod">
          <ac:chgData name="Duong Van" userId="7cb7d1ce0a05e87b" providerId="LiveId" clId="{CF990210-0BA8-41DE-825D-BDF94FBD8F15}" dt="2024-12-10T06:44:21.022" v="4231"/>
          <ac:spMkLst>
            <pc:docMk/>
            <pc:sldMk cId="3365478835" sldId="367"/>
            <ac:spMk id="50" creationId="{BD4BD709-03A2-90BF-A091-AA07AA33249F}"/>
          </ac:spMkLst>
        </pc:spChg>
        <pc:spChg chg="mod">
          <ac:chgData name="Duong Van" userId="7cb7d1ce0a05e87b" providerId="LiveId" clId="{CF990210-0BA8-41DE-825D-BDF94FBD8F15}" dt="2024-12-10T06:44:21.022" v="4231"/>
          <ac:spMkLst>
            <pc:docMk/>
            <pc:sldMk cId="3365478835" sldId="367"/>
            <ac:spMk id="52" creationId="{A51ECA09-3651-0BE5-00CC-D3859E4EF6C4}"/>
          </ac:spMkLst>
        </pc:spChg>
        <pc:spChg chg="mod">
          <ac:chgData name="Duong Van" userId="7cb7d1ce0a05e87b" providerId="LiveId" clId="{CF990210-0BA8-41DE-825D-BDF94FBD8F15}" dt="2024-12-10T06:50:28.124" v="4282"/>
          <ac:spMkLst>
            <pc:docMk/>
            <pc:sldMk cId="3365478835" sldId="367"/>
            <ac:spMk id="58" creationId="{E0A2688A-686A-ABB3-9294-9423040F909D}"/>
          </ac:spMkLst>
        </pc:spChg>
        <pc:spChg chg="mod">
          <ac:chgData name="Duong Van" userId="7cb7d1ce0a05e87b" providerId="LiveId" clId="{CF990210-0BA8-41DE-825D-BDF94FBD8F15}" dt="2024-12-10T06:50:28.124" v="4282"/>
          <ac:spMkLst>
            <pc:docMk/>
            <pc:sldMk cId="3365478835" sldId="367"/>
            <ac:spMk id="60" creationId="{6AC05CFF-F486-CBB5-AA31-28D9B6667F2C}"/>
          </ac:spMkLst>
        </pc:spChg>
        <pc:spChg chg="mod">
          <ac:chgData name="Duong Van" userId="7cb7d1ce0a05e87b" providerId="LiveId" clId="{CF990210-0BA8-41DE-825D-BDF94FBD8F15}" dt="2024-12-10T06:50:28.124" v="4282"/>
          <ac:spMkLst>
            <pc:docMk/>
            <pc:sldMk cId="3365478835" sldId="367"/>
            <ac:spMk id="63" creationId="{BA1F0FD2-42ED-580C-8888-D3C810FEF13B}"/>
          </ac:spMkLst>
        </pc:spChg>
        <pc:spChg chg="mod">
          <ac:chgData name="Duong Van" userId="7cb7d1ce0a05e87b" providerId="LiveId" clId="{CF990210-0BA8-41DE-825D-BDF94FBD8F15}" dt="2024-12-10T06:51:15.262" v="4290"/>
          <ac:spMkLst>
            <pc:docMk/>
            <pc:sldMk cId="3365478835" sldId="367"/>
            <ac:spMk id="11270" creationId="{AA2F00C0-E14D-E32E-AD71-7AFBD9565F5F}"/>
          </ac:spMkLst>
        </pc:spChg>
        <pc:spChg chg="mod">
          <ac:chgData name="Duong Van" userId="7cb7d1ce0a05e87b" providerId="LiveId" clId="{CF990210-0BA8-41DE-825D-BDF94FBD8F15}" dt="2024-12-10T06:51:15.262" v="4290"/>
          <ac:spMkLst>
            <pc:docMk/>
            <pc:sldMk cId="3365478835" sldId="367"/>
            <ac:spMk id="11274" creationId="{52024571-1980-72AB-8016-9EC51B610092}"/>
          </ac:spMkLst>
        </pc:spChg>
        <pc:spChg chg="mod">
          <ac:chgData name="Duong Van" userId="7cb7d1ce0a05e87b" providerId="LiveId" clId="{CF990210-0BA8-41DE-825D-BDF94FBD8F15}" dt="2024-12-10T06:51:15.262" v="4290"/>
          <ac:spMkLst>
            <pc:docMk/>
            <pc:sldMk cId="3365478835" sldId="367"/>
            <ac:spMk id="11278" creationId="{CDB3A7F8-BDF3-E7B7-1F55-81058818AB56}"/>
          </ac:spMkLst>
        </pc:spChg>
        <pc:grpChg chg="add del mod">
          <ac:chgData name="Duong Van" userId="7cb7d1ce0a05e87b" providerId="LiveId" clId="{CF990210-0BA8-41DE-825D-BDF94FBD8F15}" dt="2024-12-10T06:45:34.906" v="4242" actId="478"/>
          <ac:grpSpMkLst>
            <pc:docMk/>
            <pc:sldMk cId="3365478835" sldId="367"/>
            <ac:grpSpMk id="8" creationId="{2DFFCDEE-0447-A9CC-6BC6-88CEFC1806B7}"/>
          </ac:grpSpMkLst>
        </pc:grpChg>
        <pc:grpChg chg="mod">
          <ac:chgData name="Duong Van" userId="7cb7d1ce0a05e87b" providerId="LiveId" clId="{CF990210-0BA8-41DE-825D-BDF94FBD8F15}" dt="2024-12-10T06:43:56.567" v="4223"/>
          <ac:grpSpMkLst>
            <pc:docMk/>
            <pc:sldMk cId="3365478835" sldId="367"/>
            <ac:grpSpMk id="9" creationId="{E2A70BD4-1C5A-19C0-4A14-2CF91D0D39F0}"/>
          </ac:grpSpMkLst>
        </pc:grpChg>
        <pc:grpChg chg="mod">
          <ac:chgData name="Duong Van" userId="7cb7d1ce0a05e87b" providerId="LiveId" clId="{CF990210-0BA8-41DE-825D-BDF94FBD8F15}" dt="2024-12-10T06:43:56.567" v="4223"/>
          <ac:grpSpMkLst>
            <pc:docMk/>
            <pc:sldMk cId="3365478835" sldId="367"/>
            <ac:grpSpMk id="10" creationId="{84B67238-1A50-B5AB-6CAC-2CF1E44AD67B}"/>
          </ac:grpSpMkLst>
        </pc:grpChg>
        <pc:grpChg chg="mod">
          <ac:chgData name="Duong Van" userId="7cb7d1ce0a05e87b" providerId="LiveId" clId="{CF990210-0BA8-41DE-825D-BDF94FBD8F15}" dt="2024-12-10T06:43:56.567" v="4223"/>
          <ac:grpSpMkLst>
            <pc:docMk/>
            <pc:sldMk cId="3365478835" sldId="367"/>
            <ac:grpSpMk id="16" creationId="{0B38680E-FA13-6B48-13C3-EFB2ABBD765C}"/>
          </ac:grpSpMkLst>
        </pc:grpChg>
        <pc:grpChg chg="add del mod">
          <ac:chgData name="Duong Van" userId="7cb7d1ce0a05e87b" providerId="LiveId" clId="{CF990210-0BA8-41DE-825D-BDF94FBD8F15}" dt="2024-12-10T06:45:37.468" v="4243" actId="478"/>
          <ac:grpSpMkLst>
            <pc:docMk/>
            <pc:sldMk cId="3365478835" sldId="367"/>
            <ac:grpSpMk id="19" creationId="{603F9DDC-9D42-22AF-C23F-8DA2D2C268D9}"/>
          </ac:grpSpMkLst>
        </pc:grpChg>
        <pc:grpChg chg="mod">
          <ac:chgData name="Duong Van" userId="7cb7d1ce0a05e87b" providerId="LiveId" clId="{CF990210-0BA8-41DE-825D-BDF94FBD8F15}" dt="2024-12-10T06:43:56.567" v="4223"/>
          <ac:grpSpMkLst>
            <pc:docMk/>
            <pc:sldMk cId="3365478835" sldId="367"/>
            <ac:grpSpMk id="20" creationId="{4DA4A900-515B-A4D8-78B6-0568013B5F1C}"/>
          </ac:grpSpMkLst>
        </pc:grpChg>
        <pc:grpChg chg="mod">
          <ac:chgData name="Duong Van" userId="7cb7d1ce0a05e87b" providerId="LiveId" clId="{CF990210-0BA8-41DE-825D-BDF94FBD8F15}" dt="2024-12-10T06:43:56.567" v="4223"/>
          <ac:grpSpMkLst>
            <pc:docMk/>
            <pc:sldMk cId="3365478835" sldId="367"/>
            <ac:grpSpMk id="25" creationId="{C19D4567-48BE-B606-60CD-3C9B58470B7E}"/>
          </ac:grpSpMkLst>
        </pc:grpChg>
        <pc:grpChg chg="add del mod">
          <ac:chgData name="Duong Van" userId="7cb7d1ce0a05e87b" providerId="LiveId" clId="{CF990210-0BA8-41DE-825D-BDF94FBD8F15}" dt="2024-12-10T06:50:40.390" v="4285" actId="21"/>
          <ac:grpSpMkLst>
            <pc:docMk/>
            <pc:sldMk cId="3365478835" sldId="367"/>
            <ac:grpSpMk id="28" creationId="{AA146423-CFE4-6FB5-7A1D-517200A0E76A}"/>
          </ac:grpSpMkLst>
        </pc:grpChg>
        <pc:grpChg chg="add del mod">
          <ac:chgData name="Duong Van" userId="7cb7d1ce0a05e87b" providerId="LiveId" clId="{CF990210-0BA8-41DE-825D-BDF94FBD8F15}" dt="2024-12-10T06:50:40.390" v="4285" actId="21"/>
          <ac:grpSpMkLst>
            <pc:docMk/>
            <pc:sldMk cId="3365478835" sldId="367"/>
            <ac:grpSpMk id="40" creationId="{E791B658-3946-8995-0388-2A835B9DD7EC}"/>
          </ac:grpSpMkLst>
        </pc:grpChg>
        <pc:grpChg chg="add del mod">
          <ac:chgData name="Duong Van" userId="7cb7d1ce0a05e87b" providerId="LiveId" clId="{CF990210-0BA8-41DE-825D-BDF94FBD8F15}" dt="2024-12-10T06:50:40.390" v="4285" actId="21"/>
          <ac:grpSpMkLst>
            <pc:docMk/>
            <pc:sldMk cId="3365478835" sldId="367"/>
            <ac:grpSpMk id="47" creationId="{F413143C-1E73-3AC1-F241-56F601251245}"/>
          </ac:grpSpMkLst>
        </pc:grpChg>
        <pc:grpChg chg="mod">
          <ac:chgData name="Duong Van" userId="7cb7d1ce0a05e87b" providerId="LiveId" clId="{CF990210-0BA8-41DE-825D-BDF94FBD8F15}" dt="2024-12-10T06:44:21.022" v="4231"/>
          <ac:grpSpMkLst>
            <pc:docMk/>
            <pc:sldMk cId="3365478835" sldId="367"/>
            <ac:grpSpMk id="49" creationId="{DAB46200-1D68-2AFD-5270-059B5BA7BAB8}"/>
          </ac:grpSpMkLst>
        </pc:grpChg>
        <pc:grpChg chg="mod">
          <ac:chgData name="Duong Van" userId="7cb7d1ce0a05e87b" providerId="LiveId" clId="{CF990210-0BA8-41DE-825D-BDF94FBD8F15}" dt="2024-12-10T06:44:21.022" v="4231"/>
          <ac:grpSpMkLst>
            <pc:docMk/>
            <pc:sldMk cId="3365478835" sldId="367"/>
            <ac:grpSpMk id="51" creationId="{8F2B6B01-5092-5766-8359-C4DBBE552233}"/>
          </ac:grpSpMkLst>
        </pc:grpChg>
        <pc:grpChg chg="add mod">
          <ac:chgData name="Duong Van" userId="7cb7d1ce0a05e87b" providerId="LiveId" clId="{CF990210-0BA8-41DE-825D-BDF94FBD8F15}" dt="2024-12-10T06:50:38.224" v="4284" actId="14100"/>
          <ac:grpSpMkLst>
            <pc:docMk/>
            <pc:sldMk cId="3365478835" sldId="367"/>
            <ac:grpSpMk id="57" creationId="{DBE9C0D2-BE95-6B31-3BD3-E990BBC83FEB}"/>
          </ac:grpSpMkLst>
        </pc:grpChg>
        <pc:grpChg chg="mod">
          <ac:chgData name="Duong Van" userId="7cb7d1ce0a05e87b" providerId="LiveId" clId="{CF990210-0BA8-41DE-825D-BDF94FBD8F15}" dt="2024-12-10T06:50:28.124" v="4282"/>
          <ac:grpSpMkLst>
            <pc:docMk/>
            <pc:sldMk cId="3365478835" sldId="367"/>
            <ac:grpSpMk id="59" creationId="{0BA4DD46-A1EA-209B-34D5-4E333646C7C9}"/>
          </ac:grpSpMkLst>
        </pc:grpChg>
        <pc:grpChg chg="mod">
          <ac:chgData name="Duong Van" userId="7cb7d1ce0a05e87b" providerId="LiveId" clId="{CF990210-0BA8-41DE-825D-BDF94FBD8F15}" dt="2024-12-10T06:50:28.124" v="4282"/>
          <ac:grpSpMkLst>
            <pc:docMk/>
            <pc:sldMk cId="3365478835" sldId="367"/>
            <ac:grpSpMk id="62" creationId="{EC0C2FBC-68F5-9D5F-CF5B-A47AEF969F95}"/>
          </ac:grpSpMkLst>
        </pc:grpChg>
        <pc:grpChg chg="mod">
          <ac:chgData name="Duong Van" userId="7cb7d1ce0a05e87b" providerId="LiveId" clId="{CF990210-0BA8-41DE-825D-BDF94FBD8F15}" dt="2024-12-10T06:50:28.124" v="4282"/>
          <ac:grpSpMkLst>
            <pc:docMk/>
            <pc:sldMk cId="3365478835" sldId="367"/>
            <ac:grpSpMk id="11264" creationId="{D85C48A4-EDA8-812B-471B-209707E165C7}"/>
          </ac:grpSpMkLst>
        </pc:grpChg>
        <pc:grpChg chg="add mod ord">
          <ac:chgData name="Duong Van" userId="7cb7d1ce0a05e87b" providerId="LiveId" clId="{CF990210-0BA8-41DE-825D-BDF94FBD8F15}" dt="2024-12-10T06:51:20.499" v="4293" actId="167"/>
          <ac:grpSpMkLst>
            <pc:docMk/>
            <pc:sldMk cId="3365478835" sldId="367"/>
            <ac:grpSpMk id="11269" creationId="{A3629C0D-6E8E-6289-4C5B-5D4BCE66F651}"/>
          </ac:grpSpMkLst>
        </pc:grpChg>
        <pc:grpChg chg="mod">
          <ac:chgData name="Duong Van" userId="7cb7d1ce0a05e87b" providerId="LiveId" clId="{CF990210-0BA8-41DE-825D-BDF94FBD8F15}" dt="2024-12-10T06:51:15.262" v="4290"/>
          <ac:grpSpMkLst>
            <pc:docMk/>
            <pc:sldMk cId="3365478835" sldId="367"/>
            <ac:grpSpMk id="11271" creationId="{2A2ADFDA-CD0C-FBC2-4CF0-A7367697A104}"/>
          </ac:grpSpMkLst>
        </pc:grpChg>
        <pc:grpChg chg="mod">
          <ac:chgData name="Duong Van" userId="7cb7d1ce0a05e87b" providerId="LiveId" clId="{CF990210-0BA8-41DE-825D-BDF94FBD8F15}" dt="2024-12-10T06:51:15.262" v="4290"/>
          <ac:grpSpMkLst>
            <pc:docMk/>
            <pc:sldMk cId="3365478835" sldId="367"/>
            <ac:grpSpMk id="11272" creationId="{BDE9C1FF-5E84-7E48-42E0-181CA1C963F6}"/>
          </ac:grpSpMkLst>
        </pc:grpChg>
        <pc:grpChg chg="mod">
          <ac:chgData name="Duong Van" userId="7cb7d1ce0a05e87b" providerId="LiveId" clId="{CF990210-0BA8-41DE-825D-BDF94FBD8F15}" dt="2024-12-10T06:51:15.262" v="4290"/>
          <ac:grpSpMkLst>
            <pc:docMk/>
            <pc:sldMk cId="3365478835" sldId="367"/>
            <ac:grpSpMk id="11273" creationId="{CAEABBE7-E5BC-046A-F056-89B75B3B7348}"/>
          </ac:grpSpMkLst>
        </pc:grpChg>
        <pc:picChg chg="mod">
          <ac:chgData name="Duong Van" userId="7cb7d1ce0a05e87b" providerId="LiveId" clId="{CF990210-0BA8-41DE-825D-BDF94FBD8F15}" dt="2024-12-10T06:36:24.230" v="4091" actId="108"/>
          <ac:picMkLst>
            <pc:docMk/>
            <pc:sldMk cId="3365478835" sldId="367"/>
            <ac:picMk id="2" creationId="{26EEC395-83F3-CAE0-E69E-F4E98AE63A38}"/>
          </ac:picMkLst>
        </pc:picChg>
        <pc:picChg chg="mod">
          <ac:chgData name="Duong Van" userId="7cb7d1ce0a05e87b" providerId="LiveId" clId="{CF990210-0BA8-41DE-825D-BDF94FBD8F15}" dt="2024-12-10T06:35:52.443" v="4084" actId="1076"/>
          <ac:picMkLst>
            <pc:docMk/>
            <pc:sldMk cId="3365478835" sldId="367"/>
            <ac:picMk id="3" creationId="{2539F114-E699-1609-C93B-BC42F81D3613}"/>
          </ac:picMkLst>
        </pc:picChg>
        <pc:picChg chg="mod">
          <ac:chgData name="Duong Van" userId="7cb7d1ce0a05e87b" providerId="LiveId" clId="{CF990210-0BA8-41DE-825D-BDF94FBD8F15}" dt="2024-12-10T06:35:52.443" v="4084" actId="1076"/>
          <ac:picMkLst>
            <pc:docMk/>
            <pc:sldMk cId="3365478835" sldId="367"/>
            <ac:picMk id="4" creationId="{148066E0-A527-4034-A208-1939EFC851A8}"/>
          </ac:picMkLst>
        </pc:picChg>
        <pc:picChg chg="add mod">
          <ac:chgData name="Duong Van" userId="7cb7d1ce0a05e87b" providerId="LiveId" clId="{CF990210-0BA8-41DE-825D-BDF94FBD8F15}" dt="2024-12-10T06:35:49.875" v="4083" actId="571"/>
          <ac:picMkLst>
            <pc:docMk/>
            <pc:sldMk cId="3365478835" sldId="367"/>
            <ac:picMk id="5" creationId="{395F53E9-C527-9597-2B0F-ABAFC38BD731}"/>
          </ac:picMkLst>
        </pc:picChg>
        <pc:picChg chg="add mod">
          <ac:chgData name="Duong Van" userId="7cb7d1ce0a05e87b" providerId="LiveId" clId="{CF990210-0BA8-41DE-825D-BDF94FBD8F15}" dt="2024-12-10T06:35:49.875" v="4083" actId="571"/>
          <ac:picMkLst>
            <pc:docMk/>
            <pc:sldMk cId="3365478835" sldId="367"/>
            <ac:picMk id="6" creationId="{A624C6CA-34AE-A583-B270-9875C4210EEE}"/>
          </ac:picMkLst>
        </pc:picChg>
        <pc:picChg chg="add mod">
          <ac:chgData name="Duong Van" userId="7cb7d1ce0a05e87b" providerId="LiveId" clId="{CF990210-0BA8-41DE-825D-BDF94FBD8F15}" dt="2024-12-10T06:35:49.875" v="4083" actId="571"/>
          <ac:picMkLst>
            <pc:docMk/>
            <pc:sldMk cId="3365478835" sldId="367"/>
            <ac:picMk id="7" creationId="{1D17190B-79F4-E2D2-53E2-AC4CC9306834}"/>
          </ac:picMkLst>
        </pc:picChg>
        <pc:picChg chg="mod">
          <ac:chgData name="Duong Van" userId="7cb7d1ce0a05e87b" providerId="LiveId" clId="{CF990210-0BA8-41DE-825D-BDF94FBD8F15}" dt="2024-12-10T06:36:20.111" v="4090" actId="108"/>
          <ac:picMkLst>
            <pc:docMk/>
            <pc:sldMk cId="3365478835" sldId="367"/>
            <ac:picMk id="11265" creationId="{B3533FCA-2712-F253-85F6-6A306FAE95D8}"/>
          </ac:picMkLst>
        </pc:picChg>
        <pc:cxnChg chg="mod">
          <ac:chgData name="Duong Van" userId="7cb7d1ce0a05e87b" providerId="LiveId" clId="{CF990210-0BA8-41DE-825D-BDF94FBD8F15}" dt="2024-12-10T06:43:56.567" v="4223"/>
          <ac:cxnSpMkLst>
            <pc:docMk/>
            <pc:sldMk cId="3365478835" sldId="367"/>
            <ac:cxnSpMk id="18" creationId="{C041D32F-07E5-5689-82ED-6EC90AD56690}"/>
          </ac:cxnSpMkLst>
        </pc:cxnChg>
        <pc:cxnChg chg="mod">
          <ac:chgData name="Duong Van" userId="7cb7d1ce0a05e87b" providerId="LiveId" clId="{CF990210-0BA8-41DE-825D-BDF94FBD8F15}" dt="2024-12-10T06:43:56.567" v="4223"/>
          <ac:cxnSpMkLst>
            <pc:docMk/>
            <pc:sldMk cId="3365478835" sldId="367"/>
            <ac:cxnSpMk id="21" creationId="{7D0C8B23-0C68-07F5-4262-6AE892D9B56D}"/>
          </ac:cxnSpMkLst>
        </pc:cxnChg>
        <pc:cxnChg chg="mod">
          <ac:chgData name="Duong Van" userId="7cb7d1ce0a05e87b" providerId="LiveId" clId="{CF990210-0BA8-41DE-825D-BDF94FBD8F15}" dt="2024-12-10T06:43:56.567" v="4223"/>
          <ac:cxnSpMkLst>
            <pc:docMk/>
            <pc:sldMk cId="3365478835" sldId="367"/>
            <ac:cxnSpMk id="27" creationId="{7C42B65A-270B-BBC5-7210-AFB5BDCD845D}"/>
          </ac:cxnSpMkLst>
        </pc:cxnChg>
        <pc:cxnChg chg="mod">
          <ac:chgData name="Duong Van" userId="7cb7d1ce0a05e87b" providerId="LiveId" clId="{CF990210-0BA8-41DE-825D-BDF94FBD8F15}" dt="2024-12-10T06:44:21.022" v="4231"/>
          <ac:cxnSpMkLst>
            <pc:docMk/>
            <pc:sldMk cId="3365478835" sldId="367"/>
            <ac:cxnSpMk id="53" creationId="{50D364C2-C587-C488-6740-0FAAB1A88757}"/>
          </ac:cxnSpMkLst>
        </pc:cxnChg>
        <pc:cxnChg chg="mod">
          <ac:chgData name="Duong Van" userId="7cb7d1ce0a05e87b" providerId="LiveId" clId="{CF990210-0BA8-41DE-825D-BDF94FBD8F15}" dt="2024-12-10T06:44:21.022" v="4231"/>
          <ac:cxnSpMkLst>
            <pc:docMk/>
            <pc:sldMk cId="3365478835" sldId="367"/>
            <ac:cxnSpMk id="54" creationId="{B8DBDAF6-13E2-ABA0-EEA7-82F4FD88D7A6}"/>
          </ac:cxnSpMkLst>
        </pc:cxnChg>
        <pc:cxnChg chg="mod">
          <ac:chgData name="Duong Van" userId="7cb7d1ce0a05e87b" providerId="LiveId" clId="{CF990210-0BA8-41DE-825D-BDF94FBD8F15}" dt="2024-12-10T06:44:21.022" v="4231"/>
          <ac:cxnSpMkLst>
            <pc:docMk/>
            <pc:sldMk cId="3365478835" sldId="367"/>
            <ac:cxnSpMk id="55" creationId="{DAA8D1CC-8431-7CC4-DC9D-072424C59C56}"/>
          </ac:cxnSpMkLst>
        </pc:cxnChg>
        <pc:cxnChg chg="mod">
          <ac:chgData name="Duong Van" userId="7cb7d1ce0a05e87b" providerId="LiveId" clId="{CF990210-0BA8-41DE-825D-BDF94FBD8F15}" dt="2024-12-10T06:44:21.022" v="4231"/>
          <ac:cxnSpMkLst>
            <pc:docMk/>
            <pc:sldMk cId="3365478835" sldId="367"/>
            <ac:cxnSpMk id="56" creationId="{5D9607B6-2B3D-BBC9-801D-02C0D7B143C5}"/>
          </ac:cxnSpMkLst>
        </pc:cxnChg>
        <pc:cxnChg chg="mod">
          <ac:chgData name="Duong Van" userId="7cb7d1ce0a05e87b" providerId="LiveId" clId="{CF990210-0BA8-41DE-825D-BDF94FBD8F15}" dt="2024-12-10T06:50:28.124" v="4282"/>
          <ac:cxnSpMkLst>
            <pc:docMk/>
            <pc:sldMk cId="3365478835" sldId="367"/>
            <ac:cxnSpMk id="61" creationId="{6FF2AC85-95F4-3516-B6A5-DB5077DEA40D}"/>
          </ac:cxnSpMkLst>
        </pc:cxnChg>
        <pc:cxnChg chg="mod">
          <ac:chgData name="Duong Van" userId="7cb7d1ce0a05e87b" providerId="LiveId" clId="{CF990210-0BA8-41DE-825D-BDF94FBD8F15}" dt="2024-12-10T06:50:28.124" v="4282"/>
          <ac:cxnSpMkLst>
            <pc:docMk/>
            <pc:sldMk cId="3365478835" sldId="367"/>
            <ac:cxnSpMk id="11266" creationId="{4F1AF781-F75C-65D4-9E0D-65E39A22CD28}"/>
          </ac:cxnSpMkLst>
        </pc:cxnChg>
        <pc:cxnChg chg="mod">
          <ac:chgData name="Duong Van" userId="7cb7d1ce0a05e87b" providerId="LiveId" clId="{CF990210-0BA8-41DE-825D-BDF94FBD8F15}" dt="2024-12-10T06:50:28.124" v="4282"/>
          <ac:cxnSpMkLst>
            <pc:docMk/>
            <pc:sldMk cId="3365478835" sldId="367"/>
            <ac:cxnSpMk id="11267" creationId="{914D247F-9BB1-4853-7B89-F4BAA82BADA0}"/>
          </ac:cxnSpMkLst>
        </pc:cxnChg>
        <pc:cxnChg chg="mod">
          <ac:chgData name="Duong Van" userId="7cb7d1ce0a05e87b" providerId="LiveId" clId="{CF990210-0BA8-41DE-825D-BDF94FBD8F15}" dt="2024-12-10T06:50:28.124" v="4282"/>
          <ac:cxnSpMkLst>
            <pc:docMk/>
            <pc:sldMk cId="3365478835" sldId="367"/>
            <ac:cxnSpMk id="11268" creationId="{156582EC-4DAB-A3E6-D56E-B54B0C6E5277}"/>
          </ac:cxnSpMkLst>
        </pc:cxnChg>
        <pc:cxnChg chg="mod">
          <ac:chgData name="Duong Van" userId="7cb7d1ce0a05e87b" providerId="LiveId" clId="{CF990210-0BA8-41DE-825D-BDF94FBD8F15}" dt="2024-12-10T06:51:15.262" v="4290"/>
          <ac:cxnSpMkLst>
            <pc:docMk/>
            <pc:sldMk cId="3365478835" sldId="367"/>
            <ac:cxnSpMk id="11275" creationId="{F9323662-8160-B1EC-FD65-2BD7A0116EFE}"/>
          </ac:cxnSpMkLst>
        </pc:cxnChg>
        <pc:cxnChg chg="mod">
          <ac:chgData name="Duong Van" userId="7cb7d1ce0a05e87b" providerId="LiveId" clId="{CF990210-0BA8-41DE-825D-BDF94FBD8F15}" dt="2024-12-10T06:51:15.262" v="4290"/>
          <ac:cxnSpMkLst>
            <pc:docMk/>
            <pc:sldMk cId="3365478835" sldId="367"/>
            <ac:cxnSpMk id="11276" creationId="{D35C1D21-F9E9-063C-74C0-8134FE8F0D2E}"/>
          </ac:cxnSpMkLst>
        </pc:cxnChg>
        <pc:cxnChg chg="mod">
          <ac:chgData name="Duong Van" userId="7cb7d1ce0a05e87b" providerId="LiveId" clId="{CF990210-0BA8-41DE-825D-BDF94FBD8F15}" dt="2024-12-10T06:51:15.262" v="4290"/>
          <ac:cxnSpMkLst>
            <pc:docMk/>
            <pc:sldMk cId="3365478835" sldId="367"/>
            <ac:cxnSpMk id="11277" creationId="{4BA53E6B-F7A3-D67A-7BC1-3087B6E38EA5}"/>
          </ac:cxnSpMkLst>
        </pc:cxnChg>
        <pc:cxnChg chg="mod">
          <ac:chgData name="Duong Van" userId="7cb7d1ce0a05e87b" providerId="LiveId" clId="{CF990210-0BA8-41DE-825D-BDF94FBD8F15}" dt="2024-12-10T06:51:15.262" v="4290"/>
          <ac:cxnSpMkLst>
            <pc:docMk/>
            <pc:sldMk cId="3365478835" sldId="367"/>
            <ac:cxnSpMk id="11279" creationId="{EAA2B188-7A67-C946-EF6F-8047716CCD8D}"/>
          </ac:cxnSpMkLst>
        </pc:cxnChg>
      </pc:sldChg>
      <pc:sldChg chg="addSp delSp modSp add mod ord modTransition">
        <pc:chgData name="Duong Van" userId="7cb7d1ce0a05e87b" providerId="LiveId" clId="{CF990210-0BA8-41DE-825D-BDF94FBD8F15}" dt="2024-12-10T06:41:31.330" v="4212"/>
        <pc:sldMkLst>
          <pc:docMk/>
          <pc:sldMk cId="321267992" sldId="368"/>
        </pc:sldMkLst>
        <pc:spChg chg="mod">
          <ac:chgData name="Duong Van" userId="7cb7d1ce0a05e87b" providerId="LiveId" clId="{CF990210-0BA8-41DE-825D-BDF94FBD8F15}" dt="2024-12-10T06:39:17.599" v="4174" actId="20577"/>
          <ac:spMkLst>
            <pc:docMk/>
            <pc:sldMk cId="321267992" sldId="368"/>
            <ac:spMk id="32" creationId="{9550052E-28C8-79B1-6D4A-5BB6DB20392B}"/>
          </ac:spMkLst>
        </pc:spChg>
        <pc:picChg chg="add mod">
          <ac:chgData name="Duong Van" userId="7cb7d1ce0a05e87b" providerId="LiveId" clId="{CF990210-0BA8-41DE-825D-BDF94FBD8F15}" dt="2024-12-10T06:39:44.923" v="4186" actId="1076"/>
          <ac:picMkLst>
            <pc:docMk/>
            <pc:sldMk cId="321267992" sldId="368"/>
            <ac:picMk id="2" creationId="{57F5C918-889F-0200-FF72-5D26A4193DFF}"/>
          </ac:picMkLst>
        </pc:picChg>
        <pc:picChg chg="add mod">
          <ac:chgData name="Duong Van" userId="7cb7d1ce0a05e87b" providerId="LiveId" clId="{CF990210-0BA8-41DE-825D-BDF94FBD8F15}" dt="2024-12-10T06:40:51.588" v="4209" actId="1076"/>
          <ac:picMkLst>
            <pc:docMk/>
            <pc:sldMk cId="321267992" sldId="368"/>
            <ac:picMk id="3" creationId="{9B6C65D4-24D5-08FB-7596-7D7D4B8899ED}"/>
          </ac:picMkLst>
        </pc:picChg>
        <pc:picChg chg="add mod">
          <ac:chgData name="Duong Van" userId="7cb7d1ce0a05e87b" providerId="LiveId" clId="{CF990210-0BA8-41DE-825D-BDF94FBD8F15}" dt="2024-12-10T06:40:51.588" v="4209" actId="1076"/>
          <ac:picMkLst>
            <pc:docMk/>
            <pc:sldMk cId="321267992" sldId="368"/>
            <ac:picMk id="4" creationId="{E25296B9-709B-C79D-0607-8B47DC9BB1E5}"/>
          </ac:picMkLst>
        </pc:picChg>
        <pc:picChg chg="add mod">
          <ac:chgData name="Duong Van" userId="7cb7d1ce0a05e87b" providerId="LiveId" clId="{CF990210-0BA8-41DE-825D-BDF94FBD8F15}" dt="2024-12-10T06:40:51.588" v="4209" actId="1076"/>
          <ac:picMkLst>
            <pc:docMk/>
            <pc:sldMk cId="321267992" sldId="368"/>
            <ac:picMk id="5" creationId="{21B791D4-6CDA-386D-B45E-437BC86DECA8}"/>
          </ac:picMkLst>
        </pc:picChg>
        <pc:picChg chg="del">
          <ac:chgData name="Duong Van" userId="7cb7d1ce0a05e87b" providerId="LiveId" clId="{CF990210-0BA8-41DE-825D-BDF94FBD8F15}" dt="2024-12-10T06:38:33.337" v="4162" actId="478"/>
          <ac:picMkLst>
            <pc:docMk/>
            <pc:sldMk cId="321267992" sldId="368"/>
            <ac:picMk id="11278" creationId="{51FDD218-90AC-7817-DB4D-B68FA674A06E}"/>
          </ac:picMkLst>
        </pc:picChg>
        <pc:picChg chg="mod">
          <ac:chgData name="Duong Van" userId="7cb7d1ce0a05e87b" providerId="LiveId" clId="{CF990210-0BA8-41DE-825D-BDF94FBD8F15}" dt="2024-12-10T06:38:47.483" v="4169" actId="1076"/>
          <ac:picMkLst>
            <pc:docMk/>
            <pc:sldMk cId="321267992" sldId="368"/>
            <ac:picMk id="11279" creationId="{32F9B488-5AAB-C65A-2C65-377912048092}"/>
          </ac:picMkLst>
        </pc:picChg>
      </pc:sldChg>
      <pc:sldChg chg="addSp modSp add mod ord modTransition modAnim">
        <pc:chgData name="Duong Van" userId="7cb7d1ce0a05e87b" providerId="LiveId" clId="{CF990210-0BA8-41DE-825D-BDF94FBD8F15}" dt="2024-12-10T08:29:42.844" v="4599" actId="1076"/>
        <pc:sldMkLst>
          <pc:docMk/>
          <pc:sldMk cId="3191297875" sldId="369"/>
        </pc:sldMkLst>
        <pc:spChg chg="mod">
          <ac:chgData name="Duong Van" userId="7cb7d1ce0a05e87b" providerId="LiveId" clId="{CF990210-0BA8-41DE-825D-BDF94FBD8F15}" dt="2024-12-10T08:29:32.862" v="4596"/>
          <ac:spMkLst>
            <pc:docMk/>
            <pc:sldMk cId="3191297875" sldId="369"/>
            <ac:spMk id="4" creationId="{DFDBD0B6-A666-D818-57D4-CD18C932C2E6}"/>
          </ac:spMkLst>
        </pc:spChg>
        <pc:spChg chg="mod">
          <ac:chgData name="Duong Van" userId="7cb7d1ce0a05e87b" providerId="LiveId" clId="{CF990210-0BA8-41DE-825D-BDF94FBD8F15}" dt="2024-12-10T08:29:32.862" v="4596"/>
          <ac:spMkLst>
            <pc:docMk/>
            <pc:sldMk cId="3191297875" sldId="369"/>
            <ac:spMk id="6" creationId="{20EF2998-033F-0D13-9C87-0EA19D115BBB}"/>
          </ac:spMkLst>
        </pc:spChg>
        <pc:spChg chg="mod">
          <ac:chgData name="Duong Van" userId="7cb7d1ce0a05e87b" providerId="LiveId" clId="{CF990210-0BA8-41DE-825D-BDF94FBD8F15}" dt="2024-12-10T08:29:32.862" v="4596"/>
          <ac:spMkLst>
            <pc:docMk/>
            <pc:sldMk cId="3191297875" sldId="369"/>
            <ac:spMk id="9" creationId="{3919A45D-E52F-0A12-8FD4-C3DC1098687F}"/>
          </ac:spMkLst>
        </pc:spChg>
        <pc:spChg chg="mod">
          <ac:chgData name="Duong Van" userId="7cb7d1ce0a05e87b" providerId="LiveId" clId="{CF990210-0BA8-41DE-825D-BDF94FBD8F15}" dt="2024-12-10T06:40:38.637" v="4205"/>
          <ac:spMkLst>
            <pc:docMk/>
            <pc:sldMk cId="3191297875" sldId="369"/>
            <ac:spMk id="32" creationId="{CFE86B9D-BF5A-8310-50A4-BA5AC6352219}"/>
          </ac:spMkLst>
        </pc:spChg>
        <pc:grpChg chg="add mod">
          <ac:chgData name="Duong Van" userId="7cb7d1ce0a05e87b" providerId="LiveId" clId="{CF990210-0BA8-41DE-825D-BDF94FBD8F15}" dt="2024-12-10T08:29:42.844" v="4599" actId="1076"/>
          <ac:grpSpMkLst>
            <pc:docMk/>
            <pc:sldMk cId="3191297875" sldId="369"/>
            <ac:grpSpMk id="3" creationId="{124D5BA4-79B5-0E1D-9EE6-CCBF15F7794F}"/>
          </ac:grpSpMkLst>
        </pc:grpChg>
        <pc:grpChg chg="mod">
          <ac:chgData name="Duong Van" userId="7cb7d1ce0a05e87b" providerId="LiveId" clId="{CF990210-0BA8-41DE-825D-BDF94FBD8F15}" dt="2024-12-10T08:29:32.862" v="4596"/>
          <ac:grpSpMkLst>
            <pc:docMk/>
            <pc:sldMk cId="3191297875" sldId="369"/>
            <ac:grpSpMk id="5" creationId="{AC18E698-930F-6651-1E7F-201966C2D015}"/>
          </ac:grpSpMkLst>
        </pc:grpChg>
        <pc:grpChg chg="mod">
          <ac:chgData name="Duong Van" userId="7cb7d1ce0a05e87b" providerId="LiveId" clId="{CF990210-0BA8-41DE-825D-BDF94FBD8F15}" dt="2024-12-10T08:29:32.862" v="4596"/>
          <ac:grpSpMkLst>
            <pc:docMk/>
            <pc:sldMk cId="3191297875" sldId="369"/>
            <ac:grpSpMk id="8" creationId="{0212B9B2-EA9F-AB30-1D6C-9D0AE0352527}"/>
          </ac:grpSpMkLst>
        </pc:grpChg>
        <pc:picChg chg="mod">
          <ac:chgData name="Duong Van" userId="7cb7d1ce0a05e87b" providerId="LiveId" clId="{CF990210-0BA8-41DE-825D-BDF94FBD8F15}" dt="2024-12-10T06:40:24.775" v="4197" actId="108"/>
          <ac:picMkLst>
            <pc:docMk/>
            <pc:sldMk cId="3191297875" sldId="369"/>
            <ac:picMk id="2" creationId="{C006EF79-4162-1BD1-EA14-74C5A4E1D6A7}"/>
          </ac:picMkLst>
        </pc:picChg>
        <pc:picChg chg="mod">
          <ac:chgData name="Duong Van" userId="7cb7d1ce0a05e87b" providerId="LiveId" clId="{CF990210-0BA8-41DE-825D-BDF94FBD8F15}" dt="2024-12-10T06:40:30.308" v="4198"/>
          <ac:picMkLst>
            <pc:docMk/>
            <pc:sldMk cId="3191297875" sldId="369"/>
            <ac:picMk id="11279" creationId="{F3B2AA08-E1EF-2812-0F35-A101FF604BCD}"/>
          </ac:picMkLst>
        </pc:picChg>
        <pc:cxnChg chg="mod">
          <ac:chgData name="Duong Van" userId="7cb7d1ce0a05e87b" providerId="LiveId" clId="{CF990210-0BA8-41DE-825D-BDF94FBD8F15}" dt="2024-12-10T08:29:32.862" v="4596"/>
          <ac:cxnSpMkLst>
            <pc:docMk/>
            <pc:sldMk cId="3191297875" sldId="369"/>
            <ac:cxnSpMk id="7" creationId="{0B4BEF87-65AB-555D-AA22-274527F6A84B}"/>
          </ac:cxnSpMkLst>
        </pc:cxnChg>
        <pc:cxnChg chg="mod">
          <ac:chgData name="Duong Van" userId="7cb7d1ce0a05e87b" providerId="LiveId" clId="{CF990210-0BA8-41DE-825D-BDF94FBD8F15}" dt="2024-12-10T08:29:32.862" v="4596"/>
          <ac:cxnSpMkLst>
            <pc:docMk/>
            <pc:sldMk cId="3191297875" sldId="369"/>
            <ac:cxnSpMk id="10" creationId="{A4C696EE-3836-4781-71D8-7CA98B912C5C}"/>
          </ac:cxnSpMkLst>
        </pc:cxnChg>
        <pc:cxnChg chg="mod">
          <ac:chgData name="Duong Van" userId="7cb7d1ce0a05e87b" providerId="LiveId" clId="{CF990210-0BA8-41DE-825D-BDF94FBD8F15}" dt="2024-12-10T08:29:32.862" v="4596"/>
          <ac:cxnSpMkLst>
            <pc:docMk/>
            <pc:sldMk cId="3191297875" sldId="369"/>
            <ac:cxnSpMk id="11" creationId="{AC9D8C52-8124-E892-EB5B-5B4026A4DD2D}"/>
          </ac:cxnSpMkLst>
        </pc:cxnChg>
        <pc:cxnChg chg="mod">
          <ac:chgData name="Duong Van" userId="7cb7d1ce0a05e87b" providerId="LiveId" clId="{CF990210-0BA8-41DE-825D-BDF94FBD8F15}" dt="2024-12-10T08:29:32.862" v="4596"/>
          <ac:cxnSpMkLst>
            <pc:docMk/>
            <pc:sldMk cId="3191297875" sldId="369"/>
            <ac:cxnSpMk id="12" creationId="{CE39F5A5-CEDA-419B-8BD9-E4A91698235C}"/>
          </ac:cxnSpMkLst>
        </pc:cxnChg>
      </pc:sldChg>
      <pc:sldChg chg="addSp delSp modSp add mod modAnim modShow">
        <pc:chgData name="Duong Van" userId="7cb7d1ce0a05e87b" providerId="LiveId" clId="{CF990210-0BA8-41DE-825D-BDF94FBD8F15}" dt="2024-12-10T08:30:26.161" v="4601" actId="478"/>
        <pc:sldMkLst>
          <pc:docMk/>
          <pc:sldMk cId="54811667" sldId="370"/>
        </pc:sldMkLst>
        <pc:spChg chg="add del mod">
          <ac:chgData name="Duong Van" userId="7cb7d1ce0a05e87b" providerId="LiveId" clId="{CF990210-0BA8-41DE-825D-BDF94FBD8F15}" dt="2024-12-10T06:48:14.880" v="4265" actId="478"/>
          <ac:spMkLst>
            <pc:docMk/>
            <pc:sldMk cId="54811667" sldId="370"/>
            <ac:spMk id="2" creationId="{6C967552-6420-6AEB-B20E-DFFDBC08DF31}"/>
          </ac:spMkLst>
        </pc:spChg>
        <pc:spChg chg="add del mod">
          <ac:chgData name="Duong Van" userId="7cb7d1ce0a05e87b" providerId="LiveId" clId="{CF990210-0BA8-41DE-825D-BDF94FBD8F15}" dt="2024-12-10T06:48:31.387" v="4268" actId="478"/>
          <ac:spMkLst>
            <pc:docMk/>
            <pc:sldMk cId="54811667" sldId="370"/>
            <ac:spMk id="4" creationId="{7E2B4EEC-A169-C9AB-7D40-140CA796D1AF}"/>
          </ac:spMkLst>
        </pc:spChg>
        <pc:spChg chg="add mod">
          <ac:chgData name="Duong Van" userId="7cb7d1ce0a05e87b" providerId="LiveId" clId="{CF990210-0BA8-41DE-825D-BDF94FBD8F15}" dt="2024-12-10T06:48:50.621" v="4276" actId="14100"/>
          <ac:spMkLst>
            <pc:docMk/>
            <pc:sldMk cId="54811667" sldId="370"/>
            <ac:spMk id="6" creationId="{6EF2F7D5-1E3D-AFFB-3880-82DBBF270986}"/>
          </ac:spMkLst>
        </pc:spChg>
        <pc:spChg chg="add del mod">
          <ac:chgData name="Duong Van" userId="7cb7d1ce0a05e87b" providerId="LiveId" clId="{CF990210-0BA8-41DE-825D-BDF94FBD8F15}" dt="2024-12-10T06:49:26.743" v="4278" actId="931"/>
          <ac:spMkLst>
            <pc:docMk/>
            <pc:sldMk cId="54811667" sldId="370"/>
            <ac:spMk id="8" creationId="{DB540909-8102-4F88-2652-31DEA30501FB}"/>
          </ac:spMkLst>
        </pc:spChg>
        <pc:spChg chg="add del mod">
          <ac:chgData name="Duong Van" userId="7cb7d1ce0a05e87b" providerId="LiveId" clId="{CF990210-0BA8-41DE-825D-BDF94FBD8F15}" dt="2024-12-10T06:50:12.282" v="4280" actId="931"/>
          <ac:spMkLst>
            <pc:docMk/>
            <pc:sldMk cId="54811667" sldId="370"/>
            <ac:spMk id="12" creationId="{CF047BA6-D17D-887C-8109-7474E6979560}"/>
          </ac:spMkLst>
        </pc:spChg>
        <pc:spChg chg="mod">
          <ac:chgData name="Duong Van" userId="7cb7d1ce0a05e87b" providerId="LiveId" clId="{CF990210-0BA8-41DE-825D-BDF94FBD8F15}" dt="2024-12-10T06:50:42.491" v="4286"/>
          <ac:spMkLst>
            <pc:docMk/>
            <pc:sldMk cId="54811667" sldId="370"/>
            <ac:spMk id="29" creationId="{E2284720-8F48-3956-3380-380827D57EE5}"/>
          </ac:spMkLst>
        </pc:spChg>
        <pc:spChg chg="mod">
          <ac:chgData name="Duong Van" userId="7cb7d1ce0a05e87b" providerId="LiveId" clId="{CF990210-0BA8-41DE-825D-BDF94FBD8F15}" dt="2024-12-10T06:50:42.491" v="4286"/>
          <ac:spMkLst>
            <pc:docMk/>
            <pc:sldMk cId="54811667" sldId="370"/>
            <ac:spMk id="30" creationId="{67B36AD8-EC19-03FE-D96C-B9CF0A188CC9}"/>
          </ac:spMkLst>
        </pc:spChg>
        <pc:spChg chg="mod">
          <ac:chgData name="Duong Van" userId="7cb7d1ce0a05e87b" providerId="LiveId" clId="{CF990210-0BA8-41DE-825D-BDF94FBD8F15}" dt="2024-12-10T06:50:42.491" v="4286"/>
          <ac:spMkLst>
            <pc:docMk/>
            <pc:sldMk cId="54811667" sldId="370"/>
            <ac:spMk id="31" creationId="{6859C979-8FFF-7FF7-C5B1-59593ED37665}"/>
          </ac:spMkLst>
        </pc:spChg>
        <pc:spChg chg="mod">
          <ac:chgData name="Duong Van" userId="7cb7d1ce0a05e87b" providerId="LiveId" clId="{CF990210-0BA8-41DE-825D-BDF94FBD8F15}" dt="2024-12-10T06:50:42.491" v="4286"/>
          <ac:spMkLst>
            <pc:docMk/>
            <pc:sldMk cId="54811667" sldId="370"/>
            <ac:spMk id="33" creationId="{E415F4C5-41CC-0F32-6318-FE856A426CA6}"/>
          </ac:spMkLst>
        </pc:spChg>
        <pc:spChg chg="mod">
          <ac:chgData name="Duong Van" userId="7cb7d1ce0a05e87b" providerId="LiveId" clId="{CF990210-0BA8-41DE-825D-BDF94FBD8F15}" dt="2024-12-10T06:50:42.491" v="4286"/>
          <ac:spMkLst>
            <pc:docMk/>
            <pc:sldMk cId="54811667" sldId="370"/>
            <ac:spMk id="34" creationId="{99D7EA26-2691-E9D6-762A-80613A3E31B4}"/>
          </ac:spMkLst>
        </pc:spChg>
        <pc:spChg chg="mod">
          <ac:chgData name="Duong Van" userId="7cb7d1ce0a05e87b" providerId="LiveId" clId="{CF990210-0BA8-41DE-825D-BDF94FBD8F15}" dt="2024-12-10T06:50:42.491" v="4286"/>
          <ac:spMkLst>
            <pc:docMk/>
            <pc:sldMk cId="54811667" sldId="370"/>
            <ac:spMk id="35" creationId="{999374D1-F95A-5E6C-7069-7FCA9350E90D}"/>
          </ac:spMkLst>
        </pc:spChg>
        <pc:spChg chg="mod">
          <ac:chgData name="Duong Van" userId="7cb7d1ce0a05e87b" providerId="LiveId" clId="{CF990210-0BA8-41DE-825D-BDF94FBD8F15}" dt="2024-12-10T06:50:42.491" v="4286"/>
          <ac:spMkLst>
            <pc:docMk/>
            <pc:sldMk cId="54811667" sldId="370"/>
            <ac:spMk id="36" creationId="{103252F5-6624-A9E8-68A9-24EAD5D3FBE1}"/>
          </ac:spMkLst>
        </pc:spChg>
        <pc:spChg chg="mod">
          <ac:chgData name="Duong Van" userId="7cb7d1ce0a05e87b" providerId="LiveId" clId="{CF990210-0BA8-41DE-825D-BDF94FBD8F15}" dt="2024-12-10T06:50:42.491" v="4286"/>
          <ac:spMkLst>
            <pc:docMk/>
            <pc:sldMk cId="54811667" sldId="370"/>
            <ac:spMk id="37" creationId="{CA881FFC-3F93-E001-0EBC-68F0987F2659}"/>
          </ac:spMkLst>
        </pc:spChg>
        <pc:spChg chg="mod">
          <ac:chgData name="Duong Van" userId="7cb7d1ce0a05e87b" providerId="LiveId" clId="{CF990210-0BA8-41DE-825D-BDF94FBD8F15}" dt="2024-12-10T06:50:42.491" v="4286"/>
          <ac:spMkLst>
            <pc:docMk/>
            <pc:sldMk cId="54811667" sldId="370"/>
            <ac:spMk id="38" creationId="{17E03333-74E0-3CD8-631A-4CBDFB702272}"/>
          </ac:spMkLst>
        </pc:spChg>
        <pc:spChg chg="mod">
          <ac:chgData name="Duong Van" userId="7cb7d1ce0a05e87b" providerId="LiveId" clId="{CF990210-0BA8-41DE-825D-BDF94FBD8F15}" dt="2024-12-10T06:50:42.491" v="4286"/>
          <ac:spMkLst>
            <pc:docMk/>
            <pc:sldMk cId="54811667" sldId="370"/>
            <ac:spMk id="39" creationId="{85E51886-41B9-C237-FA78-F507213FB414}"/>
          </ac:spMkLst>
        </pc:spChg>
        <pc:spChg chg="mod">
          <ac:chgData name="Duong Van" userId="7cb7d1ce0a05e87b" providerId="LiveId" clId="{CF990210-0BA8-41DE-825D-BDF94FBD8F15}" dt="2024-12-10T06:50:42.491" v="4286"/>
          <ac:spMkLst>
            <pc:docMk/>
            <pc:sldMk cId="54811667" sldId="370"/>
            <ac:spMk id="41" creationId="{720B050A-6165-554A-4C80-517464DE94CE}"/>
          </ac:spMkLst>
        </pc:spChg>
        <pc:spChg chg="mod">
          <ac:chgData name="Duong Van" userId="7cb7d1ce0a05e87b" providerId="LiveId" clId="{CF990210-0BA8-41DE-825D-BDF94FBD8F15}" dt="2024-12-10T06:50:42.491" v="4286"/>
          <ac:spMkLst>
            <pc:docMk/>
            <pc:sldMk cId="54811667" sldId="370"/>
            <ac:spMk id="42" creationId="{CA0055C5-6679-99CC-8501-29142AD9B5FD}"/>
          </ac:spMkLst>
        </pc:spChg>
        <pc:spChg chg="mod">
          <ac:chgData name="Duong Van" userId="7cb7d1ce0a05e87b" providerId="LiveId" clId="{CF990210-0BA8-41DE-825D-BDF94FBD8F15}" dt="2024-12-10T06:50:42.491" v="4286"/>
          <ac:spMkLst>
            <pc:docMk/>
            <pc:sldMk cId="54811667" sldId="370"/>
            <ac:spMk id="43" creationId="{64F7D68D-5A10-21BD-678B-F8FA541E860D}"/>
          </ac:spMkLst>
        </pc:spChg>
        <pc:spChg chg="mod">
          <ac:chgData name="Duong Van" userId="7cb7d1ce0a05e87b" providerId="LiveId" clId="{CF990210-0BA8-41DE-825D-BDF94FBD8F15}" dt="2024-12-10T06:50:42.491" v="4286"/>
          <ac:spMkLst>
            <pc:docMk/>
            <pc:sldMk cId="54811667" sldId="370"/>
            <ac:spMk id="44" creationId="{0F0388D3-85E1-507F-ACBA-6542AC0DC829}"/>
          </ac:spMkLst>
        </pc:spChg>
        <pc:spChg chg="mod">
          <ac:chgData name="Duong Van" userId="7cb7d1ce0a05e87b" providerId="LiveId" clId="{CF990210-0BA8-41DE-825D-BDF94FBD8F15}" dt="2024-12-10T06:50:42.491" v="4286"/>
          <ac:spMkLst>
            <pc:docMk/>
            <pc:sldMk cId="54811667" sldId="370"/>
            <ac:spMk id="45" creationId="{6A90E068-88F2-0EB1-D744-2E701E6B4F3A}"/>
          </ac:spMkLst>
        </pc:spChg>
        <pc:spChg chg="mod">
          <ac:chgData name="Duong Van" userId="7cb7d1ce0a05e87b" providerId="LiveId" clId="{CF990210-0BA8-41DE-825D-BDF94FBD8F15}" dt="2024-12-10T06:50:42.491" v="4286"/>
          <ac:spMkLst>
            <pc:docMk/>
            <pc:sldMk cId="54811667" sldId="370"/>
            <ac:spMk id="46" creationId="{88ACAB7E-25EC-55A6-C6D6-980478F1A5F8}"/>
          </ac:spMkLst>
        </pc:spChg>
        <pc:spChg chg="mod">
          <ac:chgData name="Duong Van" userId="7cb7d1ce0a05e87b" providerId="LiveId" clId="{CF990210-0BA8-41DE-825D-BDF94FBD8F15}" dt="2024-12-10T06:50:42.491" v="4286"/>
          <ac:spMkLst>
            <pc:docMk/>
            <pc:sldMk cId="54811667" sldId="370"/>
            <ac:spMk id="48" creationId="{984F5E76-7370-4D5D-04C3-0986A9FA152E}"/>
          </ac:spMkLst>
        </pc:spChg>
        <pc:spChg chg="mod">
          <ac:chgData name="Duong Van" userId="7cb7d1ce0a05e87b" providerId="LiveId" clId="{CF990210-0BA8-41DE-825D-BDF94FBD8F15}" dt="2024-12-10T06:50:42.491" v="4286"/>
          <ac:spMkLst>
            <pc:docMk/>
            <pc:sldMk cId="54811667" sldId="370"/>
            <ac:spMk id="50" creationId="{BD4BD709-03A2-90BF-A091-AA07AA33249F}"/>
          </ac:spMkLst>
        </pc:spChg>
        <pc:spChg chg="mod">
          <ac:chgData name="Duong Van" userId="7cb7d1ce0a05e87b" providerId="LiveId" clId="{CF990210-0BA8-41DE-825D-BDF94FBD8F15}" dt="2024-12-10T06:50:42.491" v="4286"/>
          <ac:spMkLst>
            <pc:docMk/>
            <pc:sldMk cId="54811667" sldId="370"/>
            <ac:spMk id="52" creationId="{A51ECA09-3651-0BE5-00CC-D3859E4EF6C4}"/>
          </ac:spMkLst>
        </pc:spChg>
        <pc:spChg chg="mod">
          <ac:chgData name="Duong Van" userId="7cb7d1ce0a05e87b" providerId="LiveId" clId="{CF990210-0BA8-41DE-825D-BDF94FBD8F15}" dt="2024-12-10T06:50:59.788" v="4288"/>
          <ac:spMkLst>
            <pc:docMk/>
            <pc:sldMk cId="54811667" sldId="370"/>
            <ac:spMk id="264" creationId="{00000000-0000-0000-0000-000000000000}"/>
          </ac:spMkLst>
        </pc:spChg>
        <pc:spChg chg="mod">
          <ac:chgData name="Duong Van" userId="7cb7d1ce0a05e87b" providerId="LiveId" clId="{CF990210-0BA8-41DE-825D-BDF94FBD8F15}" dt="2024-12-10T06:50:59.788" v="4288"/>
          <ac:spMkLst>
            <pc:docMk/>
            <pc:sldMk cId="54811667" sldId="370"/>
            <ac:spMk id="267" creationId="{00000000-0000-0000-0000-000000000000}"/>
          </ac:spMkLst>
        </pc:spChg>
        <pc:spChg chg="mod">
          <ac:chgData name="Duong Van" userId="7cb7d1ce0a05e87b" providerId="LiveId" clId="{CF990210-0BA8-41DE-825D-BDF94FBD8F15}" dt="2024-12-10T06:50:59.788" v="4288"/>
          <ac:spMkLst>
            <pc:docMk/>
            <pc:sldMk cId="54811667" sldId="370"/>
            <ac:spMk id="272" creationId="{00000000-0000-0000-0000-000000000000}"/>
          </ac:spMkLst>
        </pc:spChg>
        <pc:spChg chg="mod">
          <ac:chgData name="Duong Van" userId="7cb7d1ce0a05e87b" providerId="LiveId" clId="{CF990210-0BA8-41DE-825D-BDF94FBD8F15}" dt="2024-12-10T06:48:11.196" v="4264" actId="108"/>
          <ac:spMkLst>
            <pc:docMk/>
            <pc:sldMk cId="54811667" sldId="370"/>
            <ac:spMk id="1012" creationId="{0A296C76-1DDF-5E45-DC7D-99F647F2079F}"/>
          </ac:spMkLst>
        </pc:spChg>
        <pc:spChg chg="del">
          <ac:chgData name="Duong Van" userId="7cb7d1ce0a05e87b" providerId="LiveId" clId="{CF990210-0BA8-41DE-825D-BDF94FBD8F15}" dt="2024-12-10T06:48:28.760" v="4266" actId="478"/>
          <ac:spMkLst>
            <pc:docMk/>
            <pc:sldMk cId="54811667" sldId="370"/>
            <ac:spMk id="1013" creationId="{3FE66689-5F6E-1EBE-59E3-6CF29C6EF3EA}"/>
          </ac:spMkLst>
        </pc:spChg>
        <pc:spChg chg="del mod">
          <ac:chgData name="Duong Van" userId="7cb7d1ce0a05e87b" providerId="LiveId" clId="{CF990210-0BA8-41DE-825D-BDF94FBD8F15}" dt="2024-12-10T08:30:26.161" v="4601" actId="478"/>
          <ac:spMkLst>
            <pc:docMk/>
            <pc:sldMk cId="54811667" sldId="370"/>
            <ac:spMk id="1026" creationId="{FF30655E-DA37-0C17-1095-DE64E5FE81E4}"/>
          </ac:spMkLst>
        </pc:spChg>
        <pc:spChg chg="mod">
          <ac:chgData name="Duong Van" userId="7cb7d1ce0a05e87b" providerId="LiveId" clId="{CF990210-0BA8-41DE-825D-BDF94FBD8F15}" dt="2024-12-10T06:48:40.768" v="4272" actId="1076"/>
          <ac:spMkLst>
            <pc:docMk/>
            <pc:sldMk cId="54811667" sldId="370"/>
            <ac:spMk id="1027" creationId="{0CC49BA6-6EB5-F347-8F3F-8EA0BFC3BBAD}"/>
          </ac:spMkLst>
        </pc:spChg>
        <pc:spChg chg="mod">
          <ac:chgData name="Duong Van" userId="7cb7d1ce0a05e87b" providerId="LiveId" clId="{CF990210-0BA8-41DE-825D-BDF94FBD8F15}" dt="2024-12-10T06:48:40.768" v="4272" actId="1076"/>
          <ac:spMkLst>
            <pc:docMk/>
            <pc:sldMk cId="54811667" sldId="370"/>
            <ac:spMk id="1028" creationId="{65D18553-E3F3-C88C-231F-42D1FBA76998}"/>
          </ac:spMkLst>
        </pc:spChg>
        <pc:grpChg chg="add mod">
          <ac:chgData name="Duong Van" userId="7cb7d1ce0a05e87b" providerId="LiveId" clId="{CF990210-0BA8-41DE-825D-BDF94FBD8F15}" dt="2024-12-10T06:50:42.491" v="4286"/>
          <ac:grpSpMkLst>
            <pc:docMk/>
            <pc:sldMk cId="54811667" sldId="370"/>
            <ac:grpSpMk id="28" creationId="{AA146423-CFE4-6FB5-7A1D-517200A0E76A}"/>
          </ac:grpSpMkLst>
        </pc:grpChg>
        <pc:grpChg chg="add mod">
          <ac:chgData name="Duong Van" userId="7cb7d1ce0a05e87b" providerId="LiveId" clId="{CF990210-0BA8-41DE-825D-BDF94FBD8F15}" dt="2024-12-10T06:50:42.491" v="4286"/>
          <ac:grpSpMkLst>
            <pc:docMk/>
            <pc:sldMk cId="54811667" sldId="370"/>
            <ac:grpSpMk id="40" creationId="{E791B658-3946-8995-0388-2A835B9DD7EC}"/>
          </ac:grpSpMkLst>
        </pc:grpChg>
        <pc:grpChg chg="add mod">
          <ac:chgData name="Duong Van" userId="7cb7d1ce0a05e87b" providerId="LiveId" clId="{CF990210-0BA8-41DE-825D-BDF94FBD8F15}" dt="2024-12-10T06:50:42.491" v="4286"/>
          <ac:grpSpMkLst>
            <pc:docMk/>
            <pc:sldMk cId="54811667" sldId="370"/>
            <ac:grpSpMk id="47" creationId="{F413143C-1E73-3AC1-F241-56F601251245}"/>
          </ac:grpSpMkLst>
        </pc:grpChg>
        <pc:grpChg chg="mod">
          <ac:chgData name="Duong Van" userId="7cb7d1ce0a05e87b" providerId="LiveId" clId="{CF990210-0BA8-41DE-825D-BDF94FBD8F15}" dt="2024-12-10T06:50:42.491" v="4286"/>
          <ac:grpSpMkLst>
            <pc:docMk/>
            <pc:sldMk cId="54811667" sldId="370"/>
            <ac:grpSpMk id="49" creationId="{DAB46200-1D68-2AFD-5270-059B5BA7BAB8}"/>
          </ac:grpSpMkLst>
        </pc:grpChg>
        <pc:grpChg chg="mod">
          <ac:chgData name="Duong Van" userId="7cb7d1ce0a05e87b" providerId="LiveId" clId="{CF990210-0BA8-41DE-825D-BDF94FBD8F15}" dt="2024-12-10T06:50:42.491" v="4286"/>
          <ac:grpSpMkLst>
            <pc:docMk/>
            <pc:sldMk cId="54811667" sldId="370"/>
            <ac:grpSpMk id="51" creationId="{8F2B6B01-5092-5766-8359-C4DBBE552233}"/>
          </ac:grpSpMkLst>
        </pc:grpChg>
        <pc:grpChg chg="add mod ord">
          <ac:chgData name="Duong Van" userId="7cb7d1ce0a05e87b" providerId="LiveId" clId="{CF990210-0BA8-41DE-825D-BDF94FBD8F15}" dt="2024-12-10T06:51:02.025" v="4289" actId="167"/>
          <ac:grpSpMkLst>
            <pc:docMk/>
            <pc:sldMk cId="54811667" sldId="370"/>
            <ac:grpSpMk id="263" creationId="{00000000-0000-0000-0000-000000000000}"/>
          </ac:grpSpMkLst>
        </pc:grpChg>
        <pc:grpChg chg="mod">
          <ac:chgData name="Duong Van" userId="7cb7d1ce0a05e87b" providerId="LiveId" clId="{CF990210-0BA8-41DE-825D-BDF94FBD8F15}" dt="2024-12-10T06:50:59.788" v="4288"/>
          <ac:grpSpMkLst>
            <pc:docMk/>
            <pc:sldMk cId="54811667" sldId="370"/>
            <ac:grpSpMk id="265" creationId="{00000000-0000-0000-0000-000000000000}"/>
          </ac:grpSpMkLst>
        </pc:grpChg>
        <pc:grpChg chg="mod">
          <ac:chgData name="Duong Van" userId="7cb7d1ce0a05e87b" providerId="LiveId" clId="{CF990210-0BA8-41DE-825D-BDF94FBD8F15}" dt="2024-12-10T06:50:59.788" v="4288"/>
          <ac:grpSpMkLst>
            <pc:docMk/>
            <pc:sldMk cId="54811667" sldId="370"/>
            <ac:grpSpMk id="266" creationId="{00000000-0000-0000-0000-000000000000}"/>
          </ac:grpSpMkLst>
        </pc:grpChg>
        <pc:grpChg chg="mod">
          <ac:chgData name="Duong Van" userId="7cb7d1ce0a05e87b" providerId="LiveId" clId="{CF990210-0BA8-41DE-825D-BDF94FBD8F15}" dt="2024-12-10T06:50:59.788" v="4288"/>
          <ac:grpSpMkLst>
            <pc:docMk/>
            <pc:sldMk cId="54811667" sldId="370"/>
            <ac:grpSpMk id="269" creationId="{00000000-0000-0000-0000-000000000000}"/>
          </ac:grpSpMkLst>
        </pc:grpChg>
        <pc:picChg chg="add del mod">
          <ac:chgData name="Duong Van" userId="7cb7d1ce0a05e87b" providerId="LiveId" clId="{CF990210-0BA8-41DE-825D-BDF94FBD8F15}" dt="2024-12-10T06:49:32.743" v="4279" actId="478"/>
          <ac:picMkLst>
            <pc:docMk/>
            <pc:sldMk cId="54811667" sldId="370"/>
            <ac:picMk id="10" creationId="{517B061D-225C-8BF1-DBC2-6D1C1F6E7A9C}"/>
          </ac:picMkLst>
        </pc:picChg>
        <pc:picChg chg="add mod">
          <ac:chgData name="Duong Van" userId="7cb7d1ce0a05e87b" providerId="LiveId" clId="{CF990210-0BA8-41DE-825D-BDF94FBD8F15}" dt="2024-12-10T06:50:12.282" v="4280" actId="931"/>
          <ac:picMkLst>
            <pc:docMk/>
            <pc:sldMk cId="54811667" sldId="370"/>
            <ac:picMk id="14" creationId="{65AAD677-EC80-6FAE-BD33-552D9E2CB367}"/>
          </ac:picMkLst>
        </pc:picChg>
        <pc:picChg chg="del">
          <ac:chgData name="Duong Van" userId="7cb7d1ce0a05e87b" providerId="LiveId" clId="{CF990210-0BA8-41DE-825D-BDF94FBD8F15}" dt="2024-12-10T06:48:57.888" v="4277" actId="478"/>
          <ac:picMkLst>
            <pc:docMk/>
            <pc:sldMk cId="54811667" sldId="370"/>
            <ac:picMk id="1025" creationId="{D2C5C9AC-5360-4691-3CA1-ABC737E4D4F6}"/>
          </ac:picMkLst>
        </pc:picChg>
        <pc:cxnChg chg="mod">
          <ac:chgData name="Duong Van" userId="7cb7d1ce0a05e87b" providerId="LiveId" clId="{CF990210-0BA8-41DE-825D-BDF94FBD8F15}" dt="2024-12-10T06:50:42.491" v="4286"/>
          <ac:cxnSpMkLst>
            <pc:docMk/>
            <pc:sldMk cId="54811667" sldId="370"/>
            <ac:cxnSpMk id="53" creationId="{50D364C2-C587-C488-6740-0FAAB1A88757}"/>
          </ac:cxnSpMkLst>
        </pc:cxnChg>
        <pc:cxnChg chg="mod">
          <ac:chgData name="Duong Van" userId="7cb7d1ce0a05e87b" providerId="LiveId" clId="{CF990210-0BA8-41DE-825D-BDF94FBD8F15}" dt="2024-12-10T06:50:42.491" v="4286"/>
          <ac:cxnSpMkLst>
            <pc:docMk/>
            <pc:sldMk cId="54811667" sldId="370"/>
            <ac:cxnSpMk id="54" creationId="{B8DBDAF6-13E2-ABA0-EEA7-82F4FD88D7A6}"/>
          </ac:cxnSpMkLst>
        </pc:cxnChg>
        <pc:cxnChg chg="mod">
          <ac:chgData name="Duong Van" userId="7cb7d1ce0a05e87b" providerId="LiveId" clId="{CF990210-0BA8-41DE-825D-BDF94FBD8F15}" dt="2024-12-10T06:50:42.491" v="4286"/>
          <ac:cxnSpMkLst>
            <pc:docMk/>
            <pc:sldMk cId="54811667" sldId="370"/>
            <ac:cxnSpMk id="55" creationId="{DAA8D1CC-8431-7CC4-DC9D-072424C59C56}"/>
          </ac:cxnSpMkLst>
        </pc:cxnChg>
        <pc:cxnChg chg="mod">
          <ac:chgData name="Duong Van" userId="7cb7d1ce0a05e87b" providerId="LiveId" clId="{CF990210-0BA8-41DE-825D-BDF94FBD8F15}" dt="2024-12-10T06:50:42.491" v="4286"/>
          <ac:cxnSpMkLst>
            <pc:docMk/>
            <pc:sldMk cId="54811667" sldId="370"/>
            <ac:cxnSpMk id="56" creationId="{5D9607B6-2B3D-BBC9-801D-02C0D7B143C5}"/>
          </ac:cxnSpMkLst>
        </pc:cxnChg>
        <pc:cxnChg chg="mod">
          <ac:chgData name="Duong Van" userId="7cb7d1ce0a05e87b" providerId="LiveId" clId="{CF990210-0BA8-41DE-825D-BDF94FBD8F15}" dt="2024-12-10T06:50:59.788" v="4288"/>
          <ac:cxnSpMkLst>
            <pc:docMk/>
            <pc:sldMk cId="54811667" sldId="370"/>
            <ac:cxnSpMk id="268" creationId="{00000000-0000-0000-0000-000000000000}"/>
          </ac:cxnSpMkLst>
        </pc:cxnChg>
        <pc:cxnChg chg="mod">
          <ac:chgData name="Duong Van" userId="7cb7d1ce0a05e87b" providerId="LiveId" clId="{CF990210-0BA8-41DE-825D-BDF94FBD8F15}" dt="2024-12-10T06:50:59.788" v="4288"/>
          <ac:cxnSpMkLst>
            <pc:docMk/>
            <pc:sldMk cId="54811667" sldId="370"/>
            <ac:cxnSpMk id="270" creationId="{00000000-0000-0000-0000-000000000000}"/>
          </ac:cxnSpMkLst>
        </pc:cxnChg>
        <pc:cxnChg chg="mod">
          <ac:chgData name="Duong Van" userId="7cb7d1ce0a05e87b" providerId="LiveId" clId="{CF990210-0BA8-41DE-825D-BDF94FBD8F15}" dt="2024-12-10T06:50:59.788" v="4288"/>
          <ac:cxnSpMkLst>
            <pc:docMk/>
            <pc:sldMk cId="54811667" sldId="370"/>
            <ac:cxnSpMk id="271" creationId="{00000000-0000-0000-0000-000000000000}"/>
          </ac:cxnSpMkLst>
        </pc:cxnChg>
        <pc:cxnChg chg="mod">
          <ac:chgData name="Duong Van" userId="7cb7d1ce0a05e87b" providerId="LiveId" clId="{CF990210-0BA8-41DE-825D-BDF94FBD8F15}" dt="2024-12-10T06:50:59.788" v="4288"/>
          <ac:cxnSpMkLst>
            <pc:docMk/>
            <pc:sldMk cId="54811667" sldId="370"/>
            <ac:cxnSpMk id="273" creationId="{00000000-0000-0000-0000-000000000000}"/>
          </ac:cxnSpMkLst>
        </pc:cxnChg>
      </pc:sldChg>
      <pc:sldChg chg="addSp delSp modSp add mod">
        <pc:chgData name="Duong Van" userId="7cb7d1ce0a05e87b" providerId="LiveId" clId="{CF990210-0BA8-41DE-825D-BDF94FBD8F15}" dt="2024-12-10T14:19:28.657" v="4918" actId="1035"/>
        <pc:sldMkLst>
          <pc:docMk/>
          <pc:sldMk cId="3206766644" sldId="371"/>
        </pc:sldMkLst>
        <pc:spChg chg="del">
          <ac:chgData name="Duong Van" userId="7cb7d1ce0a05e87b" providerId="LiveId" clId="{CF990210-0BA8-41DE-825D-BDF94FBD8F15}" dt="2024-12-10T14:17:47.426" v="4855" actId="478"/>
          <ac:spMkLst>
            <pc:docMk/>
            <pc:sldMk cId="3206766644" sldId="371"/>
            <ac:spMk id="6" creationId="{8835C915-8E03-EA81-B468-53BBF4EFD673}"/>
          </ac:spMkLst>
        </pc:spChg>
        <pc:spChg chg="topLvl">
          <ac:chgData name="Duong Van" userId="7cb7d1ce0a05e87b" providerId="LiveId" clId="{CF990210-0BA8-41DE-825D-BDF94FBD8F15}" dt="2024-12-10T14:17:56.384" v="4859" actId="478"/>
          <ac:spMkLst>
            <pc:docMk/>
            <pc:sldMk cId="3206766644" sldId="371"/>
            <ac:spMk id="8" creationId="{408703BB-8D06-D42C-6E9C-5D0E50DA3DD4}"/>
          </ac:spMkLst>
        </pc:spChg>
        <pc:spChg chg="del">
          <ac:chgData name="Duong Van" userId="7cb7d1ce0a05e87b" providerId="LiveId" clId="{CF990210-0BA8-41DE-825D-BDF94FBD8F15}" dt="2024-12-10T14:17:51.794" v="4856" actId="478"/>
          <ac:spMkLst>
            <pc:docMk/>
            <pc:sldMk cId="3206766644" sldId="371"/>
            <ac:spMk id="11" creationId="{A0049890-2807-B2B4-99FD-4910C26AAC70}"/>
          </ac:spMkLst>
        </pc:spChg>
        <pc:spChg chg="del">
          <ac:chgData name="Duong Van" userId="7cb7d1ce0a05e87b" providerId="LiveId" clId="{CF990210-0BA8-41DE-825D-BDF94FBD8F15}" dt="2024-12-10T14:15:14.796" v="4756" actId="478"/>
          <ac:spMkLst>
            <pc:docMk/>
            <pc:sldMk cId="3206766644" sldId="371"/>
            <ac:spMk id="49" creationId="{597DC5F1-D89D-06B8-86A6-784B27916AF2}"/>
          </ac:spMkLst>
        </pc:spChg>
        <pc:grpChg chg="del">
          <ac:chgData name="Duong Van" userId="7cb7d1ce0a05e87b" providerId="LiveId" clId="{CF990210-0BA8-41DE-825D-BDF94FBD8F15}" dt="2024-12-10T14:17:56.384" v="4859" actId="478"/>
          <ac:grpSpMkLst>
            <pc:docMk/>
            <pc:sldMk cId="3206766644" sldId="371"/>
            <ac:grpSpMk id="7" creationId="{9CC6556F-146F-1732-EB36-05B907B652C8}"/>
          </ac:grpSpMkLst>
        </pc:grpChg>
        <pc:grpChg chg="del">
          <ac:chgData name="Duong Van" userId="7cb7d1ce0a05e87b" providerId="LiveId" clId="{CF990210-0BA8-41DE-825D-BDF94FBD8F15}" dt="2024-12-10T14:17:53.699" v="4857" actId="478"/>
          <ac:grpSpMkLst>
            <pc:docMk/>
            <pc:sldMk cId="3206766644" sldId="371"/>
            <ac:grpSpMk id="10" creationId="{B3559ABC-B86E-1252-9B1E-F46E843DA1DE}"/>
          </ac:grpSpMkLst>
        </pc:grpChg>
        <pc:grpChg chg="add del mod">
          <ac:chgData name="Duong Van" userId="7cb7d1ce0a05e87b" providerId="LiveId" clId="{CF990210-0BA8-41DE-825D-BDF94FBD8F15}" dt="2024-12-10T14:19:05.478" v="4865" actId="478"/>
          <ac:grpSpMkLst>
            <pc:docMk/>
            <pc:sldMk cId="3206766644" sldId="371"/>
            <ac:grpSpMk id="17" creationId="{E3C52E41-8A0A-77B3-2AB7-133B37BF1986}"/>
          </ac:grpSpMkLst>
        </pc:grpChg>
        <pc:grpChg chg="add mod">
          <ac:chgData name="Duong Van" userId="7cb7d1ce0a05e87b" providerId="LiveId" clId="{CF990210-0BA8-41DE-825D-BDF94FBD8F15}" dt="2024-12-10T14:19:28.657" v="4918" actId="1035"/>
          <ac:grpSpMkLst>
            <pc:docMk/>
            <pc:sldMk cId="3206766644" sldId="371"/>
            <ac:grpSpMk id="18" creationId="{79DC5D63-EF5F-8850-40DA-A069D0FA66AA}"/>
          </ac:grpSpMkLst>
        </pc:grpChg>
        <pc:picChg chg="del">
          <ac:chgData name="Duong Van" userId="7cb7d1ce0a05e87b" providerId="LiveId" clId="{CF990210-0BA8-41DE-825D-BDF94FBD8F15}" dt="2024-12-10T14:15:20.070" v="4758" actId="478"/>
          <ac:picMkLst>
            <pc:docMk/>
            <pc:sldMk cId="3206766644" sldId="371"/>
            <ac:picMk id="3" creationId="{87BE7F92-6D61-C299-48F7-F629EB75C231}"/>
          </ac:picMkLst>
        </pc:picChg>
        <pc:picChg chg="add del mod">
          <ac:chgData name="Duong Van" userId="7cb7d1ce0a05e87b" providerId="LiveId" clId="{CF990210-0BA8-41DE-825D-BDF94FBD8F15}" dt="2024-12-10T14:15:44.709" v="4765" actId="21"/>
          <ac:picMkLst>
            <pc:docMk/>
            <pc:sldMk cId="3206766644" sldId="371"/>
            <ac:picMk id="4" creationId="{AAED6851-9FC2-2EB0-A732-D7F8D0C4C0CB}"/>
          </ac:picMkLst>
        </pc:picChg>
        <pc:picChg chg="add del mod">
          <ac:chgData name="Duong Van" userId="7cb7d1ce0a05e87b" providerId="LiveId" clId="{CF990210-0BA8-41DE-825D-BDF94FBD8F15}" dt="2024-12-10T14:17:34.458" v="4850" actId="478"/>
          <ac:picMkLst>
            <pc:docMk/>
            <pc:sldMk cId="3206766644" sldId="371"/>
            <ac:picMk id="5" creationId="{D98E2BD6-842C-49E0-B4B3-081264E87F88}"/>
          </ac:picMkLst>
        </pc:picChg>
        <pc:picChg chg="add mod">
          <ac:chgData name="Duong Van" userId="7cb7d1ce0a05e87b" providerId="LiveId" clId="{CF990210-0BA8-41DE-825D-BDF94FBD8F15}" dt="2024-12-10T14:18:04.809" v="4861" actId="164"/>
          <ac:picMkLst>
            <pc:docMk/>
            <pc:sldMk cId="3206766644" sldId="371"/>
            <ac:picMk id="15" creationId="{96BDFE2F-E396-EC94-9654-D9479A28EFCC}"/>
          </ac:picMkLst>
        </pc:picChg>
        <pc:picChg chg="add mod">
          <ac:chgData name="Duong Van" userId="7cb7d1ce0a05e87b" providerId="LiveId" clId="{CF990210-0BA8-41DE-825D-BDF94FBD8F15}" dt="2024-12-10T14:18:04.809" v="4861" actId="164"/>
          <ac:picMkLst>
            <pc:docMk/>
            <pc:sldMk cId="3206766644" sldId="371"/>
            <ac:picMk id="16" creationId="{B719A137-7A6E-8156-6C70-C04BCE0D24DB}"/>
          </ac:picMkLst>
        </pc:picChg>
        <pc:picChg chg="mod">
          <ac:chgData name="Duong Van" userId="7cb7d1ce0a05e87b" providerId="LiveId" clId="{CF990210-0BA8-41DE-825D-BDF94FBD8F15}" dt="2024-12-10T14:19:05.763" v="4866"/>
          <ac:picMkLst>
            <pc:docMk/>
            <pc:sldMk cId="3206766644" sldId="371"/>
            <ac:picMk id="19" creationId="{B8BFCADB-87E4-D2E7-F2D7-30CC8B6195B5}"/>
          </ac:picMkLst>
        </pc:picChg>
        <pc:picChg chg="mod">
          <ac:chgData name="Duong Van" userId="7cb7d1ce0a05e87b" providerId="LiveId" clId="{CF990210-0BA8-41DE-825D-BDF94FBD8F15}" dt="2024-12-10T14:19:05.763" v="4866"/>
          <ac:picMkLst>
            <pc:docMk/>
            <pc:sldMk cId="3206766644" sldId="371"/>
            <ac:picMk id="20" creationId="{259344A7-1F73-7B3C-E0D5-C552FD86A185}"/>
          </ac:picMkLst>
        </pc:picChg>
        <pc:cxnChg chg="del">
          <ac:chgData name="Duong Van" userId="7cb7d1ce0a05e87b" providerId="LiveId" clId="{CF990210-0BA8-41DE-825D-BDF94FBD8F15}" dt="2024-12-10T14:15:16.791" v="4757" actId="478"/>
          <ac:cxnSpMkLst>
            <pc:docMk/>
            <pc:sldMk cId="3206766644" sldId="371"/>
            <ac:cxnSpMk id="9" creationId="{24373FAE-A372-C012-9EDE-BB0C0EE99D31}"/>
          </ac:cxnSpMkLst>
        </pc:cxnChg>
        <pc:cxnChg chg="del topLvl">
          <ac:chgData name="Duong Van" userId="7cb7d1ce0a05e87b" providerId="LiveId" clId="{CF990210-0BA8-41DE-825D-BDF94FBD8F15}" dt="2024-12-10T14:17:56.384" v="4859" actId="478"/>
          <ac:cxnSpMkLst>
            <pc:docMk/>
            <pc:sldMk cId="3206766644" sldId="371"/>
            <ac:cxnSpMk id="12" creationId="{5784790E-6E24-1559-5906-E5045A8EB500}"/>
          </ac:cxnSpMkLst>
        </pc:cxnChg>
        <pc:cxnChg chg="del">
          <ac:chgData name="Duong Van" userId="7cb7d1ce0a05e87b" providerId="LiveId" clId="{CF990210-0BA8-41DE-825D-BDF94FBD8F15}" dt="2024-12-10T14:17:54.912" v="4858" actId="478"/>
          <ac:cxnSpMkLst>
            <pc:docMk/>
            <pc:sldMk cId="3206766644" sldId="371"/>
            <ac:cxnSpMk id="13" creationId="{775103BE-839E-3C26-2236-DC9590F59BF7}"/>
          </ac:cxnSpMkLst>
        </pc:cxnChg>
        <pc:cxnChg chg="del">
          <ac:chgData name="Duong Van" userId="7cb7d1ce0a05e87b" providerId="LiveId" clId="{CF990210-0BA8-41DE-825D-BDF94FBD8F15}" dt="2024-12-10T14:17:53.699" v="4857" actId="478"/>
          <ac:cxnSpMkLst>
            <pc:docMk/>
            <pc:sldMk cId="3206766644" sldId="371"/>
            <ac:cxnSpMk id="14" creationId="{1062D8F7-46E8-F1E4-8958-C94A59711961}"/>
          </ac:cxnSpMkLst>
        </pc:cxnChg>
      </pc:sldChg>
      <pc:sldChg chg="addSp delSp modSp add mod ord">
        <pc:chgData name="Duong Van" userId="7cb7d1ce0a05e87b" providerId="LiveId" clId="{CF990210-0BA8-41DE-825D-BDF94FBD8F15}" dt="2024-12-10T14:24:44.163" v="5083"/>
        <pc:sldMkLst>
          <pc:docMk/>
          <pc:sldMk cId="1962450879" sldId="372"/>
        </pc:sldMkLst>
        <pc:spChg chg="mod">
          <ac:chgData name="Duong Van" userId="7cb7d1ce0a05e87b" providerId="LiveId" clId="{CF990210-0BA8-41DE-825D-BDF94FBD8F15}" dt="2024-12-10T14:23:49.244" v="5053" actId="20577"/>
          <ac:spMkLst>
            <pc:docMk/>
            <pc:sldMk cId="1962450879" sldId="372"/>
            <ac:spMk id="15" creationId="{1D519A89-8468-DABD-00E6-B2C877FE03ED}"/>
          </ac:spMkLst>
        </pc:spChg>
        <pc:picChg chg="del">
          <ac:chgData name="Duong Van" userId="7cb7d1ce0a05e87b" providerId="LiveId" clId="{CF990210-0BA8-41DE-825D-BDF94FBD8F15}" dt="2024-12-10T14:23:34.531" v="5039" actId="478"/>
          <ac:picMkLst>
            <pc:docMk/>
            <pc:sldMk cId="1962450879" sldId="372"/>
            <ac:picMk id="3" creationId="{6F4EEEA9-49DF-3056-53E1-78B3D01E8295}"/>
          </ac:picMkLst>
        </pc:picChg>
        <pc:picChg chg="add mod">
          <ac:chgData name="Duong Van" userId="7cb7d1ce0a05e87b" providerId="LiveId" clId="{CF990210-0BA8-41DE-825D-BDF94FBD8F15}" dt="2024-12-10T14:23:42.816" v="5044" actId="1076"/>
          <ac:picMkLst>
            <pc:docMk/>
            <pc:sldMk cId="1962450879" sldId="372"/>
            <ac:picMk id="4" creationId="{A2AB0143-3E34-722E-7846-E924346260B5}"/>
          </ac:picMkLst>
        </pc:picChg>
      </pc:sldChg>
      <pc:sldChg chg="addSp delSp modSp add mod ord">
        <pc:chgData name="Duong Van" userId="7cb7d1ce0a05e87b" providerId="LiveId" clId="{CF990210-0BA8-41DE-825D-BDF94FBD8F15}" dt="2024-12-10T14:24:36.670" v="5079"/>
        <pc:sldMkLst>
          <pc:docMk/>
          <pc:sldMk cId="54082430" sldId="373"/>
        </pc:sldMkLst>
        <pc:spChg chg="mod">
          <ac:chgData name="Duong Van" userId="7cb7d1ce0a05e87b" providerId="LiveId" clId="{CF990210-0BA8-41DE-825D-BDF94FBD8F15}" dt="2024-12-10T14:22:37.792" v="5010" actId="20577"/>
          <ac:spMkLst>
            <pc:docMk/>
            <pc:sldMk cId="54082430" sldId="373"/>
            <ac:spMk id="15" creationId="{1C53A61E-13CD-E091-9785-9CF793D183EB}"/>
          </ac:spMkLst>
        </pc:spChg>
        <pc:picChg chg="del">
          <ac:chgData name="Duong Van" userId="7cb7d1ce0a05e87b" providerId="LiveId" clId="{CF990210-0BA8-41DE-825D-BDF94FBD8F15}" dt="2024-12-10T14:22:14.005" v="4983" actId="478"/>
          <ac:picMkLst>
            <pc:docMk/>
            <pc:sldMk cId="54082430" sldId="373"/>
            <ac:picMk id="3" creationId="{0706DBDB-C8D5-9FBC-6255-46FD48FE6961}"/>
          </ac:picMkLst>
        </pc:picChg>
        <pc:picChg chg="add mod">
          <ac:chgData name="Duong Van" userId="7cb7d1ce0a05e87b" providerId="LiveId" clId="{CF990210-0BA8-41DE-825D-BDF94FBD8F15}" dt="2024-12-10T14:22:26.641" v="4986" actId="1076"/>
          <ac:picMkLst>
            <pc:docMk/>
            <pc:sldMk cId="54082430" sldId="373"/>
            <ac:picMk id="4" creationId="{2301B84F-708A-9CD3-D387-D025A1745EFF}"/>
          </ac:picMkLst>
        </pc:picChg>
      </pc:sldChg>
      <pc:sldChg chg="addSp delSp modSp add mod">
        <pc:chgData name="Duong Van" userId="7cb7d1ce0a05e87b" providerId="LiveId" clId="{CF990210-0BA8-41DE-825D-BDF94FBD8F15}" dt="2024-12-10T14:24:18.327" v="5075" actId="20577"/>
        <pc:sldMkLst>
          <pc:docMk/>
          <pc:sldMk cId="712670960" sldId="374"/>
        </pc:sldMkLst>
        <pc:spChg chg="mod">
          <ac:chgData name="Duong Van" userId="7cb7d1ce0a05e87b" providerId="LiveId" clId="{CF990210-0BA8-41DE-825D-BDF94FBD8F15}" dt="2024-12-10T14:24:18.327" v="5075" actId="20577"/>
          <ac:spMkLst>
            <pc:docMk/>
            <pc:sldMk cId="712670960" sldId="374"/>
            <ac:spMk id="15" creationId="{4C2C0D7C-0137-F31A-A3BB-0C5B2762394A}"/>
          </ac:spMkLst>
        </pc:spChg>
        <pc:picChg chg="del">
          <ac:chgData name="Duong Van" userId="7cb7d1ce0a05e87b" providerId="LiveId" clId="{CF990210-0BA8-41DE-825D-BDF94FBD8F15}" dt="2024-12-10T14:23:58.588" v="5054" actId="478"/>
          <ac:picMkLst>
            <pc:docMk/>
            <pc:sldMk cId="712670960" sldId="374"/>
            <ac:picMk id="3" creationId="{E1B0B0CF-DD82-4554-307C-00BEB6869E97}"/>
          </ac:picMkLst>
        </pc:picChg>
        <pc:picChg chg="add mod">
          <ac:chgData name="Duong Van" userId="7cb7d1ce0a05e87b" providerId="LiveId" clId="{CF990210-0BA8-41DE-825D-BDF94FBD8F15}" dt="2024-12-10T14:24:11.429" v="5058" actId="1076"/>
          <ac:picMkLst>
            <pc:docMk/>
            <pc:sldMk cId="712670960" sldId="374"/>
            <ac:picMk id="4" creationId="{6E053235-56AA-1CE3-8549-51916E741293}"/>
          </ac:picMkLst>
        </pc:picChg>
      </pc:sldChg>
      <pc:sldChg chg="addSp delSp modSp add mod ord">
        <pc:chgData name="Duong Van" userId="7cb7d1ce0a05e87b" providerId="LiveId" clId="{CF990210-0BA8-41DE-825D-BDF94FBD8F15}" dt="2024-12-10T14:24:42.966" v="5081"/>
        <pc:sldMkLst>
          <pc:docMk/>
          <pc:sldMk cId="4209383270" sldId="375"/>
        </pc:sldMkLst>
        <pc:spChg chg="mod">
          <ac:chgData name="Duong Van" userId="7cb7d1ce0a05e87b" providerId="LiveId" clId="{CF990210-0BA8-41DE-825D-BDF94FBD8F15}" dt="2024-12-10T14:23:09.424" v="5036" actId="3062"/>
          <ac:spMkLst>
            <pc:docMk/>
            <pc:sldMk cId="4209383270" sldId="375"/>
            <ac:spMk id="15" creationId="{8D968D37-6608-D788-B8AD-41B7B7743D46}"/>
          </ac:spMkLst>
        </pc:spChg>
        <pc:picChg chg="del">
          <ac:chgData name="Duong Van" userId="7cb7d1ce0a05e87b" providerId="LiveId" clId="{CF990210-0BA8-41DE-825D-BDF94FBD8F15}" dt="2024-12-10T14:21:40.830" v="4977" actId="478"/>
          <ac:picMkLst>
            <pc:docMk/>
            <pc:sldMk cId="4209383270" sldId="375"/>
            <ac:picMk id="3" creationId="{03BBD700-8A11-BFA3-D888-0E5F085F832E}"/>
          </ac:picMkLst>
        </pc:picChg>
        <pc:picChg chg="add mod">
          <ac:chgData name="Duong Van" userId="7cb7d1ce0a05e87b" providerId="LiveId" clId="{CF990210-0BA8-41DE-825D-BDF94FBD8F15}" dt="2024-12-10T14:21:52.559" v="4980" actId="1076"/>
          <ac:picMkLst>
            <pc:docMk/>
            <pc:sldMk cId="4209383270" sldId="375"/>
            <ac:picMk id="4" creationId="{386BA0B5-EF03-0E17-4DB2-3AAD38597B72}"/>
          </ac:picMkLst>
        </pc:picChg>
      </pc:sldChg>
      <pc:sldMasterChg chg="delSldLayout modSldLayout">
        <pc:chgData name="Duong Van" userId="7cb7d1ce0a05e87b" providerId="LiveId" clId="{CF990210-0BA8-41DE-825D-BDF94FBD8F15}" dt="2024-12-10T07:08:21.106" v="4378" actId="47"/>
        <pc:sldMasterMkLst>
          <pc:docMk/>
          <pc:sldMasterMk cId="0" sldId="2147483674"/>
        </pc:sldMasterMkLst>
        <pc:sldLayoutChg chg="del">
          <pc:chgData name="Duong Van" userId="7cb7d1ce0a05e87b" providerId="LiveId" clId="{CF990210-0BA8-41DE-825D-BDF94FBD8F15}" dt="2024-12-10T07:08:21.106" v="4378" actId="47"/>
          <pc:sldLayoutMkLst>
            <pc:docMk/>
            <pc:sldMasterMk cId="0" sldId="2147483674"/>
            <pc:sldLayoutMk cId="0" sldId="2147483650"/>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51"/>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52"/>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54"/>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56"/>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57"/>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60"/>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61"/>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62"/>
          </pc:sldLayoutMkLst>
        </pc:sldLayoutChg>
        <pc:sldLayoutChg chg="delSp mod">
          <pc:chgData name="Duong Van" userId="7cb7d1ce0a05e87b" providerId="LiveId" clId="{CF990210-0BA8-41DE-825D-BDF94FBD8F15}" dt="2024-12-10T06:50:56.731" v="4287" actId="21"/>
          <pc:sldLayoutMkLst>
            <pc:docMk/>
            <pc:sldMasterMk cId="0" sldId="2147483674"/>
            <pc:sldLayoutMk cId="0" sldId="2147483663"/>
          </pc:sldLayoutMkLst>
          <pc:grpChg chg="del">
            <ac:chgData name="Duong Van" userId="7cb7d1ce0a05e87b" providerId="LiveId" clId="{CF990210-0BA8-41DE-825D-BDF94FBD8F15}" dt="2024-12-10T06:50:56.731" v="4287" actId="21"/>
            <ac:grpSpMkLst>
              <pc:docMk/>
              <pc:sldMasterMk cId="0" sldId="2147483674"/>
              <pc:sldLayoutMk cId="0" sldId="2147483663"/>
              <ac:grpSpMk id="263" creationId="{00000000-0000-0000-0000-000000000000}"/>
            </ac:grpSpMkLst>
          </pc:grpChg>
        </pc:sldLayoutChg>
        <pc:sldLayoutChg chg="del">
          <pc:chgData name="Duong Van" userId="7cb7d1ce0a05e87b" providerId="LiveId" clId="{CF990210-0BA8-41DE-825D-BDF94FBD8F15}" dt="2024-12-10T07:08:21.106" v="4378" actId="47"/>
          <pc:sldLayoutMkLst>
            <pc:docMk/>
            <pc:sldMasterMk cId="0" sldId="2147483674"/>
            <pc:sldLayoutMk cId="0" sldId="2147483665"/>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67"/>
          </pc:sldLayoutMkLst>
        </pc:sldLayoutChg>
        <pc:sldLayoutChg chg="del">
          <pc:chgData name="Duong Van" userId="7cb7d1ce0a05e87b" providerId="LiveId" clId="{CF990210-0BA8-41DE-825D-BDF94FBD8F15}" dt="2024-12-10T07:08:21.106" v="4378" actId="47"/>
          <pc:sldLayoutMkLst>
            <pc:docMk/>
            <pc:sldMasterMk cId="0" sldId="2147483674"/>
            <pc:sldLayoutMk cId="0" sldId="2147483668"/>
          </pc:sldLayoutMkLst>
        </pc:sldLayoutChg>
        <pc:sldLayoutChg chg="del">
          <pc:chgData name="Duong Van" userId="7cb7d1ce0a05e87b" providerId="LiveId" clId="{CF990210-0BA8-41DE-825D-BDF94FBD8F15}" dt="2024-12-10T07:08:21.106" v="4378" actId="47"/>
          <pc:sldLayoutMkLst>
            <pc:docMk/>
            <pc:sldMasterMk cId="0" sldId="2147483674"/>
            <pc:sldLayoutMk cId="3965692080" sldId="2147483676"/>
          </pc:sldLayoutMkLst>
        </pc:sldLayoutChg>
      </pc:sldMasterChg>
      <pc:sldMasterChg chg="del delSldLayout">
        <pc:chgData name="Duong Van" userId="7cb7d1ce0a05e87b" providerId="LiveId" clId="{CF990210-0BA8-41DE-825D-BDF94FBD8F15}" dt="2024-12-10T07:08:21.106" v="4378" actId="47"/>
        <pc:sldMasterMkLst>
          <pc:docMk/>
          <pc:sldMasterMk cId="0" sldId="2147483675"/>
        </pc:sldMasterMkLst>
        <pc:sldLayoutChg chg="del">
          <pc:chgData name="Duong Van" userId="7cb7d1ce0a05e87b" providerId="LiveId" clId="{CF990210-0BA8-41DE-825D-BDF94FBD8F15}" dt="2024-12-10T07:08:21.106" v="4378" actId="47"/>
          <pc:sldLayoutMkLst>
            <pc:docMk/>
            <pc:sldMasterMk cId="0" sldId="2147483675"/>
            <pc:sldLayoutMk cId="0" sldId="2147483672"/>
          </pc:sldLayoutMkLst>
        </pc:sldLayoutChg>
        <pc:sldLayoutChg chg="del">
          <pc:chgData name="Duong Van" userId="7cb7d1ce0a05e87b" providerId="LiveId" clId="{CF990210-0BA8-41DE-825D-BDF94FBD8F15}" dt="2024-12-10T07:08:21.106" v="4378" actId="47"/>
          <pc:sldLayoutMkLst>
            <pc:docMk/>
            <pc:sldMasterMk cId="0" sldId="2147483675"/>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2873295C-9C1F-4467-9239-1079A329BFCD}"/>
            </a:ext>
          </a:extLst>
        </p:cNvPr>
        <p:cNvGrpSpPr/>
        <p:nvPr/>
      </p:nvGrpSpPr>
      <p:grpSpPr>
        <a:xfrm>
          <a:off x="0" y="0"/>
          <a:ext cx="0" cy="0"/>
          <a:chOff x="0" y="0"/>
          <a:chExt cx="0" cy="0"/>
        </a:xfrm>
      </p:grpSpPr>
      <p:sp>
        <p:nvSpPr>
          <p:cNvPr id="409" name="Google Shape;409;g14d2792e9da_0_8:notes">
            <a:extLst>
              <a:ext uri="{FF2B5EF4-FFF2-40B4-BE49-F238E27FC236}">
                <a16:creationId xmlns:a16="http://schemas.microsoft.com/office/drawing/2014/main" id="{FE7DA7BF-7147-364F-5C52-6B6BB29531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a:extLst>
              <a:ext uri="{FF2B5EF4-FFF2-40B4-BE49-F238E27FC236}">
                <a16:creationId xmlns:a16="http://schemas.microsoft.com/office/drawing/2014/main" id="{18535834-9089-C99C-22D3-489B62B6FA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910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D562C6DA-AAD8-1473-1CF9-310EC35CCB64}"/>
            </a:ext>
          </a:extLst>
        </p:cNvPr>
        <p:cNvGrpSpPr/>
        <p:nvPr/>
      </p:nvGrpSpPr>
      <p:grpSpPr>
        <a:xfrm>
          <a:off x="0" y="0"/>
          <a:ext cx="0" cy="0"/>
          <a:chOff x="0" y="0"/>
          <a:chExt cx="0" cy="0"/>
        </a:xfrm>
      </p:grpSpPr>
      <p:sp>
        <p:nvSpPr>
          <p:cNvPr id="562" name="Google Shape;562;g110860aa576_0_0:notes">
            <a:extLst>
              <a:ext uri="{FF2B5EF4-FFF2-40B4-BE49-F238E27FC236}">
                <a16:creationId xmlns:a16="http://schemas.microsoft.com/office/drawing/2014/main" id="{6ADAE76E-18C1-F471-5697-8B5CEF0750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0860aa576_0_0:notes">
            <a:extLst>
              <a:ext uri="{FF2B5EF4-FFF2-40B4-BE49-F238E27FC236}">
                <a16:creationId xmlns:a16="http://schemas.microsoft.com/office/drawing/2014/main" id="{06023F42-39C6-81C0-EA9C-9F9D7D8AA3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8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951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63F9FA53-F7A5-CAF8-3AD9-723AEFF9606C}"/>
            </a:ext>
          </a:extLst>
        </p:cNvPr>
        <p:cNvGrpSpPr/>
        <p:nvPr/>
      </p:nvGrpSpPr>
      <p:grpSpPr>
        <a:xfrm>
          <a:off x="0" y="0"/>
          <a:ext cx="0" cy="0"/>
          <a:chOff x="0" y="0"/>
          <a:chExt cx="0" cy="0"/>
        </a:xfrm>
      </p:grpSpPr>
      <p:sp>
        <p:nvSpPr>
          <p:cNvPr id="892" name="Google Shape;892;g14e084505ba_0_0:notes">
            <a:extLst>
              <a:ext uri="{FF2B5EF4-FFF2-40B4-BE49-F238E27FC236}">
                <a16:creationId xmlns:a16="http://schemas.microsoft.com/office/drawing/2014/main" id="{668FB7B8-3DCC-654A-FBB7-5C911FB05E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a:extLst>
              <a:ext uri="{FF2B5EF4-FFF2-40B4-BE49-F238E27FC236}">
                <a16:creationId xmlns:a16="http://schemas.microsoft.com/office/drawing/2014/main" id="{E119771F-D0C5-017E-C8BB-AB602DB127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97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33D6CAF3-938B-645A-16FF-DC597D7C3100}"/>
            </a:ext>
          </a:extLst>
        </p:cNvPr>
        <p:cNvGrpSpPr/>
        <p:nvPr/>
      </p:nvGrpSpPr>
      <p:grpSpPr>
        <a:xfrm>
          <a:off x="0" y="0"/>
          <a:ext cx="0" cy="0"/>
          <a:chOff x="0" y="0"/>
          <a:chExt cx="0" cy="0"/>
        </a:xfrm>
      </p:grpSpPr>
      <p:sp>
        <p:nvSpPr>
          <p:cNvPr id="892" name="Google Shape;892;g14e084505ba_0_0:notes">
            <a:extLst>
              <a:ext uri="{FF2B5EF4-FFF2-40B4-BE49-F238E27FC236}">
                <a16:creationId xmlns:a16="http://schemas.microsoft.com/office/drawing/2014/main" id="{72CCF4F9-BF82-4CA4-61DD-E9EBFC56BB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a:extLst>
              <a:ext uri="{FF2B5EF4-FFF2-40B4-BE49-F238E27FC236}">
                <a16:creationId xmlns:a16="http://schemas.microsoft.com/office/drawing/2014/main" id="{73AC0913-D4A9-8FDA-07E0-F40C7F2EB3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41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FF22BFED-6DBA-C44D-0AEA-73A92234C695}"/>
            </a:ext>
          </a:extLst>
        </p:cNvPr>
        <p:cNvGrpSpPr/>
        <p:nvPr/>
      </p:nvGrpSpPr>
      <p:grpSpPr>
        <a:xfrm>
          <a:off x="0" y="0"/>
          <a:ext cx="0" cy="0"/>
          <a:chOff x="0" y="0"/>
          <a:chExt cx="0" cy="0"/>
        </a:xfrm>
      </p:grpSpPr>
      <p:sp>
        <p:nvSpPr>
          <p:cNvPr id="892" name="Google Shape;892;g14e084505ba_0_0:notes">
            <a:extLst>
              <a:ext uri="{FF2B5EF4-FFF2-40B4-BE49-F238E27FC236}">
                <a16:creationId xmlns:a16="http://schemas.microsoft.com/office/drawing/2014/main" id="{D60B3704-BFEC-FB26-FA8B-946A563B4D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a:extLst>
              <a:ext uri="{FF2B5EF4-FFF2-40B4-BE49-F238E27FC236}">
                <a16:creationId xmlns:a16="http://schemas.microsoft.com/office/drawing/2014/main" id="{F8352A7A-42A9-7B7B-6356-0D3F6529B2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904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4A4903E7-3195-AB57-2EB1-E283BAE0A222}"/>
            </a:ext>
          </a:extLst>
        </p:cNvPr>
        <p:cNvGrpSpPr/>
        <p:nvPr/>
      </p:nvGrpSpPr>
      <p:grpSpPr>
        <a:xfrm>
          <a:off x="0" y="0"/>
          <a:ext cx="0" cy="0"/>
          <a:chOff x="0" y="0"/>
          <a:chExt cx="0" cy="0"/>
        </a:xfrm>
      </p:grpSpPr>
      <p:sp>
        <p:nvSpPr>
          <p:cNvPr id="892" name="Google Shape;892;g14e084505ba_0_0:notes">
            <a:extLst>
              <a:ext uri="{FF2B5EF4-FFF2-40B4-BE49-F238E27FC236}">
                <a16:creationId xmlns:a16="http://schemas.microsoft.com/office/drawing/2014/main" id="{0C88C21E-418A-65CB-DBEF-1F027830DB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a:extLst>
              <a:ext uri="{FF2B5EF4-FFF2-40B4-BE49-F238E27FC236}">
                <a16:creationId xmlns:a16="http://schemas.microsoft.com/office/drawing/2014/main" id="{EEDF2497-FAF7-8F9E-5355-DA645D941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56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667734C2-3717-7309-1CBB-15CE64793C72}"/>
            </a:ext>
          </a:extLst>
        </p:cNvPr>
        <p:cNvGrpSpPr/>
        <p:nvPr/>
      </p:nvGrpSpPr>
      <p:grpSpPr>
        <a:xfrm>
          <a:off x="0" y="0"/>
          <a:ext cx="0" cy="0"/>
          <a:chOff x="0" y="0"/>
          <a:chExt cx="0" cy="0"/>
        </a:xfrm>
      </p:grpSpPr>
      <p:sp>
        <p:nvSpPr>
          <p:cNvPr id="892" name="Google Shape;892;g14e084505ba_0_0:notes">
            <a:extLst>
              <a:ext uri="{FF2B5EF4-FFF2-40B4-BE49-F238E27FC236}">
                <a16:creationId xmlns:a16="http://schemas.microsoft.com/office/drawing/2014/main" id="{D03099EC-14EE-2EB5-04F2-3C0DCDB871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a:extLst>
              <a:ext uri="{FF2B5EF4-FFF2-40B4-BE49-F238E27FC236}">
                <a16:creationId xmlns:a16="http://schemas.microsoft.com/office/drawing/2014/main" id="{10FBBAAC-8FDE-503B-7E86-F886FACA5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160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9B4FC59D-69D2-9314-5F10-0825936B25DB}"/>
            </a:ext>
          </a:extLst>
        </p:cNvPr>
        <p:cNvGrpSpPr/>
        <p:nvPr/>
      </p:nvGrpSpPr>
      <p:grpSpPr>
        <a:xfrm>
          <a:off x="0" y="0"/>
          <a:ext cx="0" cy="0"/>
          <a:chOff x="0" y="0"/>
          <a:chExt cx="0" cy="0"/>
        </a:xfrm>
      </p:grpSpPr>
      <p:sp>
        <p:nvSpPr>
          <p:cNvPr id="892" name="Google Shape;892;g14e084505ba_0_0:notes">
            <a:extLst>
              <a:ext uri="{FF2B5EF4-FFF2-40B4-BE49-F238E27FC236}">
                <a16:creationId xmlns:a16="http://schemas.microsoft.com/office/drawing/2014/main" id="{0FEEFB45-FC86-4261-FD2A-3A3AEDAF4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a:extLst>
              <a:ext uri="{FF2B5EF4-FFF2-40B4-BE49-F238E27FC236}">
                <a16:creationId xmlns:a16="http://schemas.microsoft.com/office/drawing/2014/main" id="{CAFE9F07-F1E1-5599-0FC2-3FD6E8D39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352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24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90587943-410C-B6E1-E49F-717999918B5E}"/>
            </a:ext>
          </a:extLst>
        </p:cNvPr>
        <p:cNvGrpSpPr/>
        <p:nvPr/>
      </p:nvGrpSpPr>
      <p:grpSpPr>
        <a:xfrm>
          <a:off x="0" y="0"/>
          <a:ext cx="0" cy="0"/>
          <a:chOff x="0" y="0"/>
          <a:chExt cx="0" cy="0"/>
        </a:xfrm>
      </p:grpSpPr>
      <p:sp>
        <p:nvSpPr>
          <p:cNvPr id="409" name="Google Shape;409;g14d2792e9da_0_8:notes">
            <a:extLst>
              <a:ext uri="{FF2B5EF4-FFF2-40B4-BE49-F238E27FC236}">
                <a16:creationId xmlns:a16="http://schemas.microsoft.com/office/drawing/2014/main" id="{9B353A95-604A-8E8D-B0BD-CE55F3D79C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a:extLst>
              <a:ext uri="{FF2B5EF4-FFF2-40B4-BE49-F238E27FC236}">
                <a16:creationId xmlns:a16="http://schemas.microsoft.com/office/drawing/2014/main" id="{336324FF-C80F-5608-2076-7AB84E2932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314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a:extLst>
            <a:ext uri="{FF2B5EF4-FFF2-40B4-BE49-F238E27FC236}">
              <a16:creationId xmlns:a16="http://schemas.microsoft.com/office/drawing/2014/main" id="{201B0F4C-9966-4D15-C6E4-E443525C7908}"/>
            </a:ext>
          </a:extLst>
        </p:cNvPr>
        <p:cNvGrpSpPr/>
        <p:nvPr/>
      </p:nvGrpSpPr>
      <p:grpSpPr>
        <a:xfrm>
          <a:off x="0" y="0"/>
          <a:ext cx="0" cy="0"/>
          <a:chOff x="0" y="0"/>
          <a:chExt cx="0" cy="0"/>
        </a:xfrm>
      </p:grpSpPr>
      <p:sp>
        <p:nvSpPr>
          <p:cNvPr id="642" name="Google Shape;642;g1125d80b419_0_49:notes">
            <a:extLst>
              <a:ext uri="{FF2B5EF4-FFF2-40B4-BE49-F238E27FC236}">
                <a16:creationId xmlns:a16="http://schemas.microsoft.com/office/drawing/2014/main" id="{87BE556E-02CA-ED19-2520-6BF78CD87D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a:extLst>
              <a:ext uri="{FF2B5EF4-FFF2-40B4-BE49-F238E27FC236}">
                <a16:creationId xmlns:a16="http://schemas.microsoft.com/office/drawing/2014/main" id="{61C80E00-02C5-81EA-0831-D5E335B3D1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914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91D6A9D1-18B5-3F73-C45A-71F5B6A8634B}"/>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B8E16B59-2ACE-6C70-61B3-BACC084AB7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8C6F065B-50F6-6482-58A5-A22D0431A3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425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F973290F-C680-9302-B1C3-4D4D02CE334C}"/>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61B2BBCE-462A-B1B4-8C3B-96C2B07CAF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DA4705B1-F69B-2C40-59BC-06AEC34D39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166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B8B87A9A-7A91-6365-EC2C-E11ABD7E5C3B}"/>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D47115E1-8B5F-1C43-C926-A8680EE8A6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A36DFFFE-2844-6526-D36D-DD2DC97A36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535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ED7D8B00-B191-A8BC-956D-7F8EC88CEF10}"/>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1CF5074C-0B1C-971E-D883-625DEC902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3D42E061-8BCE-C3D0-A2C4-1131E2A448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657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52186825-550B-9168-31A0-2E95800BE1DD}"/>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4ADC36F2-4126-DA64-C5A7-CF60958DFA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EE32A727-CE24-7EC1-9D7A-773773D8B6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845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46E400BA-BD29-B283-E78C-B9B6DB4F02A6}"/>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99AF0815-0CEF-D4F7-818A-5B4675EFBD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EEE34493-106D-BD65-3ACD-E622849499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83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A7C590B2-D083-B1F1-222E-C9D99C424011}"/>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E4868F4B-CF5D-E0C5-A5C9-E669F0B250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4864788C-148B-B566-0FCE-42295E17AA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495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D3ADF874-EE31-02ED-9FF9-10265BB3A715}"/>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88AEE16F-D80A-07C1-38A9-9FFA620A4F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35BB6FF5-6E84-181B-2B15-999CF8AD06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720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DF43EE87-0343-49E0-2FB0-11972ED92EB3}"/>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617A20CB-DDED-182E-151F-D36C1BE15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07B321E8-658A-17D3-72C5-61BCFB63A6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133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F211B175-64F9-CDC8-2A49-3D4D41959740}"/>
            </a:ext>
          </a:extLst>
        </p:cNvPr>
        <p:cNvGrpSpPr/>
        <p:nvPr/>
      </p:nvGrpSpPr>
      <p:grpSpPr>
        <a:xfrm>
          <a:off x="0" y="0"/>
          <a:ext cx="0" cy="0"/>
          <a:chOff x="0" y="0"/>
          <a:chExt cx="0" cy="0"/>
        </a:xfrm>
      </p:grpSpPr>
      <p:sp>
        <p:nvSpPr>
          <p:cNvPr id="409" name="Google Shape;409;g14d2792e9da_0_8:notes">
            <a:extLst>
              <a:ext uri="{FF2B5EF4-FFF2-40B4-BE49-F238E27FC236}">
                <a16:creationId xmlns:a16="http://schemas.microsoft.com/office/drawing/2014/main" id="{12D5A6F8-25CB-18F5-0BA7-68AECA21F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a:extLst>
              <a:ext uri="{FF2B5EF4-FFF2-40B4-BE49-F238E27FC236}">
                <a16:creationId xmlns:a16="http://schemas.microsoft.com/office/drawing/2014/main" id="{03F73051-28DA-8034-C15E-893CBA3C26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622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9FA0D556-55E5-9D07-F465-BB8D3DF11FA0}"/>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72E53AE8-3067-5EFC-FBA4-39A3B84D11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05EA80CC-1858-204F-5A92-7BC1A5F30A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303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DDF93169-9E36-524D-253B-AF446D1500A4}"/>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F6204BEC-8312-49C2-318A-2D96879381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BDD55303-D295-E25F-F86D-3D2D7D4D5D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2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D28A0D6E-6B9C-039E-A6D1-35D94ACE3BC6}"/>
            </a:ext>
          </a:extLst>
        </p:cNvPr>
        <p:cNvGrpSpPr/>
        <p:nvPr/>
      </p:nvGrpSpPr>
      <p:grpSpPr>
        <a:xfrm>
          <a:off x="0" y="0"/>
          <a:ext cx="0" cy="0"/>
          <a:chOff x="0" y="0"/>
          <a:chExt cx="0" cy="0"/>
        </a:xfrm>
      </p:grpSpPr>
      <p:sp>
        <p:nvSpPr>
          <p:cNvPr id="512" name="Google Shape;512;g13376c31365_0_0:notes">
            <a:extLst>
              <a:ext uri="{FF2B5EF4-FFF2-40B4-BE49-F238E27FC236}">
                <a16:creationId xmlns:a16="http://schemas.microsoft.com/office/drawing/2014/main" id="{DC9B405C-F8E8-50DD-9DF3-4E7A9C505B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a:extLst>
              <a:ext uri="{FF2B5EF4-FFF2-40B4-BE49-F238E27FC236}">
                <a16:creationId xmlns:a16="http://schemas.microsoft.com/office/drawing/2014/main" id="{B529091A-A26B-3E44-4C48-41743283F8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399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02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127DE660-9BA8-10FE-D940-3FDAA71A3C1C}"/>
            </a:ext>
          </a:extLst>
        </p:cNvPr>
        <p:cNvGrpSpPr/>
        <p:nvPr/>
      </p:nvGrpSpPr>
      <p:grpSpPr>
        <a:xfrm>
          <a:off x="0" y="0"/>
          <a:ext cx="0" cy="0"/>
          <a:chOff x="0" y="0"/>
          <a:chExt cx="0" cy="0"/>
        </a:xfrm>
      </p:grpSpPr>
      <p:sp>
        <p:nvSpPr>
          <p:cNvPr id="562" name="Google Shape;562;g110860aa576_0_0:notes">
            <a:extLst>
              <a:ext uri="{FF2B5EF4-FFF2-40B4-BE49-F238E27FC236}">
                <a16:creationId xmlns:a16="http://schemas.microsoft.com/office/drawing/2014/main" id="{91A7FC02-D4D7-301E-7065-9F7015234B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0860aa576_0_0:notes">
            <a:extLst>
              <a:ext uri="{FF2B5EF4-FFF2-40B4-BE49-F238E27FC236}">
                <a16:creationId xmlns:a16="http://schemas.microsoft.com/office/drawing/2014/main" id="{0A9BB01C-09E5-0F03-FE54-82C1D8DA94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416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F64CA1C9-CCA3-FA24-28B1-E56D2B54A1C3}"/>
            </a:ext>
          </a:extLst>
        </p:cNvPr>
        <p:cNvGrpSpPr/>
        <p:nvPr/>
      </p:nvGrpSpPr>
      <p:grpSpPr>
        <a:xfrm>
          <a:off x="0" y="0"/>
          <a:ext cx="0" cy="0"/>
          <a:chOff x="0" y="0"/>
          <a:chExt cx="0" cy="0"/>
        </a:xfrm>
      </p:grpSpPr>
      <p:sp>
        <p:nvSpPr>
          <p:cNvPr id="562" name="Google Shape;562;g110860aa576_0_0:notes">
            <a:extLst>
              <a:ext uri="{FF2B5EF4-FFF2-40B4-BE49-F238E27FC236}">
                <a16:creationId xmlns:a16="http://schemas.microsoft.com/office/drawing/2014/main" id="{06ED9DCD-98BA-FA1D-4D4E-C641E22740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0860aa576_0_0:notes">
            <a:extLst>
              <a:ext uri="{FF2B5EF4-FFF2-40B4-BE49-F238E27FC236}">
                <a16:creationId xmlns:a16="http://schemas.microsoft.com/office/drawing/2014/main" id="{9C055E09-825C-899A-E62D-C44B830B05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940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DD37CB5D-577B-9AEB-1CE5-B935B440C0A8}"/>
            </a:ext>
          </a:extLst>
        </p:cNvPr>
        <p:cNvGrpSpPr/>
        <p:nvPr/>
      </p:nvGrpSpPr>
      <p:grpSpPr>
        <a:xfrm>
          <a:off x="0" y="0"/>
          <a:ext cx="0" cy="0"/>
          <a:chOff x="0" y="0"/>
          <a:chExt cx="0" cy="0"/>
        </a:xfrm>
      </p:grpSpPr>
      <p:sp>
        <p:nvSpPr>
          <p:cNvPr id="562" name="Google Shape;562;g110860aa576_0_0:notes">
            <a:extLst>
              <a:ext uri="{FF2B5EF4-FFF2-40B4-BE49-F238E27FC236}">
                <a16:creationId xmlns:a16="http://schemas.microsoft.com/office/drawing/2014/main" id="{542C0B44-275F-0490-98C5-BE42A89A80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0860aa576_0_0:notes">
            <a:extLst>
              <a:ext uri="{FF2B5EF4-FFF2-40B4-BE49-F238E27FC236}">
                <a16:creationId xmlns:a16="http://schemas.microsoft.com/office/drawing/2014/main" id="{A775FEEE-C3AC-F282-670F-9F37852449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570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2A9EFD38-5EC7-4CEB-D1F3-B6F049A30D93}"/>
            </a:ext>
          </a:extLst>
        </p:cNvPr>
        <p:cNvGrpSpPr/>
        <p:nvPr/>
      </p:nvGrpSpPr>
      <p:grpSpPr>
        <a:xfrm>
          <a:off x="0" y="0"/>
          <a:ext cx="0" cy="0"/>
          <a:chOff x="0" y="0"/>
          <a:chExt cx="0" cy="0"/>
        </a:xfrm>
      </p:grpSpPr>
      <p:sp>
        <p:nvSpPr>
          <p:cNvPr id="562" name="Google Shape;562;g110860aa576_0_0:notes">
            <a:extLst>
              <a:ext uri="{FF2B5EF4-FFF2-40B4-BE49-F238E27FC236}">
                <a16:creationId xmlns:a16="http://schemas.microsoft.com/office/drawing/2014/main" id="{7CE2CC13-82B1-69FC-D05F-A421EE4082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0860aa576_0_0:notes">
            <a:extLst>
              <a:ext uri="{FF2B5EF4-FFF2-40B4-BE49-F238E27FC236}">
                <a16:creationId xmlns:a16="http://schemas.microsoft.com/office/drawing/2014/main" id="{119DF58A-4CEF-9827-B566-721D5C0FCF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838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D1E09617-81BA-2282-747C-A87B3328B3AD}"/>
            </a:ext>
          </a:extLst>
        </p:cNvPr>
        <p:cNvGrpSpPr/>
        <p:nvPr/>
      </p:nvGrpSpPr>
      <p:grpSpPr>
        <a:xfrm>
          <a:off x="0" y="0"/>
          <a:ext cx="0" cy="0"/>
          <a:chOff x="0" y="0"/>
          <a:chExt cx="0" cy="0"/>
        </a:xfrm>
      </p:grpSpPr>
      <p:sp>
        <p:nvSpPr>
          <p:cNvPr id="562" name="Google Shape;562;g110860aa576_0_0:notes">
            <a:extLst>
              <a:ext uri="{FF2B5EF4-FFF2-40B4-BE49-F238E27FC236}">
                <a16:creationId xmlns:a16="http://schemas.microsoft.com/office/drawing/2014/main" id="{0535C412-CE2A-B4A0-3060-AEFDC80BF5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0860aa576_0_0:notes">
            <a:extLst>
              <a:ext uri="{FF2B5EF4-FFF2-40B4-BE49-F238E27FC236}">
                <a16:creationId xmlns:a16="http://schemas.microsoft.com/office/drawing/2014/main" id="{971B8365-8F76-708B-4451-6A0BE0CCA1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410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DD3CB-8A8F-407F-3F23-E58F1CE63B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91DA5C-72A4-6D0B-27CC-879CBF5051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7DC4B54-5DD8-B446-407E-D2A2C228FD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0563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4d2792e9d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971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C73E0-BC3A-9FF5-E77C-03DEAECFD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D3982A-8A00-07EC-3AD2-3762DE48600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11FE4C-A3C9-8871-038C-E1965ABDD7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6862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529F1-BFE4-A48B-2AA7-D5D8B636C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3EDE27-5159-DA2D-CCE3-87F5A0162ED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B10C1A7-613C-7C17-DB67-D5135ABB05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21128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052E3-448F-53BB-EE95-A93A54AAB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B62AC-6309-3D0D-FC83-9FF0210E541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F84FF3-A5B9-28F8-9EAF-53E726B21C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3615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a:extLst>
            <a:ext uri="{FF2B5EF4-FFF2-40B4-BE49-F238E27FC236}">
              <a16:creationId xmlns:a16="http://schemas.microsoft.com/office/drawing/2014/main" id="{CED00491-C606-BA32-05B7-B6A77FED97F7}"/>
            </a:ext>
          </a:extLst>
        </p:cNvPr>
        <p:cNvGrpSpPr/>
        <p:nvPr/>
      </p:nvGrpSpPr>
      <p:grpSpPr>
        <a:xfrm>
          <a:off x="0" y="0"/>
          <a:ext cx="0" cy="0"/>
          <a:chOff x="0" y="0"/>
          <a:chExt cx="0" cy="0"/>
        </a:xfrm>
      </p:grpSpPr>
      <p:sp>
        <p:nvSpPr>
          <p:cNvPr id="1009" name="Google Shape;1009;g14e1613f9b3_0_262:notes">
            <a:extLst>
              <a:ext uri="{FF2B5EF4-FFF2-40B4-BE49-F238E27FC236}">
                <a16:creationId xmlns:a16="http://schemas.microsoft.com/office/drawing/2014/main" id="{B317E167-ED10-84D7-B008-455BC5E132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a:extLst>
              <a:ext uri="{FF2B5EF4-FFF2-40B4-BE49-F238E27FC236}">
                <a16:creationId xmlns:a16="http://schemas.microsoft.com/office/drawing/2014/main" id="{B18ECB5C-3DC8-8C58-A7CF-A2B426C596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68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16B179B4-D38B-0D9E-0716-EC10E67BA85F}"/>
            </a:ext>
          </a:extLst>
        </p:cNvPr>
        <p:cNvGrpSpPr/>
        <p:nvPr/>
      </p:nvGrpSpPr>
      <p:grpSpPr>
        <a:xfrm>
          <a:off x="0" y="0"/>
          <a:ext cx="0" cy="0"/>
          <a:chOff x="0" y="0"/>
          <a:chExt cx="0" cy="0"/>
        </a:xfrm>
      </p:grpSpPr>
      <p:sp>
        <p:nvSpPr>
          <p:cNvPr id="409" name="Google Shape;409;g14d2792e9da_0_8:notes">
            <a:extLst>
              <a:ext uri="{FF2B5EF4-FFF2-40B4-BE49-F238E27FC236}">
                <a16:creationId xmlns:a16="http://schemas.microsoft.com/office/drawing/2014/main" id="{082EE474-E112-446A-087E-C8A3FEF6C7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a:extLst>
              <a:ext uri="{FF2B5EF4-FFF2-40B4-BE49-F238E27FC236}">
                <a16:creationId xmlns:a16="http://schemas.microsoft.com/office/drawing/2014/main" id="{346842DA-F352-9988-7312-49C42874A2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b="0" i="0">
              <a:solidFill>
                <a:srgbClr val="1C1E21"/>
              </a:solidFill>
              <a:effectLst/>
              <a:latin typeface="Arial" panose="020B0604020202020204" pitchFamily="34" charset="0"/>
            </a:endParaRPr>
          </a:p>
        </p:txBody>
      </p:sp>
    </p:spTree>
    <p:extLst>
      <p:ext uri="{BB962C8B-B14F-4D97-AF65-F5344CB8AC3E}">
        <p14:creationId xmlns:p14="http://schemas.microsoft.com/office/powerpoint/2010/main" val="237362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a:extLst>
            <a:ext uri="{FF2B5EF4-FFF2-40B4-BE49-F238E27FC236}">
              <a16:creationId xmlns:a16="http://schemas.microsoft.com/office/drawing/2014/main" id="{34F524FF-55F2-9DFB-74ED-18379368E12C}"/>
            </a:ext>
          </a:extLst>
        </p:cNvPr>
        <p:cNvGrpSpPr/>
        <p:nvPr/>
      </p:nvGrpSpPr>
      <p:grpSpPr>
        <a:xfrm>
          <a:off x="0" y="0"/>
          <a:ext cx="0" cy="0"/>
          <a:chOff x="0" y="0"/>
          <a:chExt cx="0" cy="0"/>
        </a:xfrm>
      </p:grpSpPr>
      <p:sp>
        <p:nvSpPr>
          <p:cNvPr id="476" name="Google Shape;476;g10fb8bc67f7_0_6:notes">
            <a:extLst>
              <a:ext uri="{FF2B5EF4-FFF2-40B4-BE49-F238E27FC236}">
                <a16:creationId xmlns:a16="http://schemas.microsoft.com/office/drawing/2014/main" id="{B22F1D14-0D58-7BC9-6C9A-5929C810F8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a:extLst>
              <a:ext uri="{FF2B5EF4-FFF2-40B4-BE49-F238E27FC236}">
                <a16:creationId xmlns:a16="http://schemas.microsoft.com/office/drawing/2014/main" id="{34EB64D5-2E62-B211-BED4-A902C4512C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9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9"/>
        <p:cNvGrpSpPr/>
        <p:nvPr/>
      </p:nvGrpSpPr>
      <p:grpSpPr>
        <a:xfrm>
          <a:off x="0" y="0"/>
          <a:ext cx="0" cy="0"/>
          <a:chOff x="0" y="0"/>
          <a:chExt cx="0" cy="0"/>
        </a:xfrm>
      </p:grpSpPr>
      <p:pic>
        <p:nvPicPr>
          <p:cNvPr id="400" name="Google Shape;400;p24"/>
          <p:cNvPicPr preferRelativeResize="0"/>
          <p:nvPr/>
        </p:nvPicPr>
        <p:blipFill>
          <a:blip r:embed="rId2">
            <a:alphaModFix amt="20000"/>
          </a:blip>
          <a:stretch>
            <a:fillRect/>
          </a:stretch>
        </p:blipFill>
        <p:spPr>
          <a:xfrm>
            <a:off x="-91387" y="1031845"/>
            <a:ext cx="9326879" cy="416911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pic>
        <p:nvPicPr>
          <p:cNvPr id="34" name="Google Shape;34;p3"/>
          <p:cNvPicPr preferRelativeResize="0"/>
          <p:nvPr/>
        </p:nvPicPr>
        <p:blipFill>
          <a:blip r:embed="rId2">
            <a:alphaModFix amt="20000"/>
          </a:blip>
          <a:stretch>
            <a:fillRect/>
          </a:stretch>
        </p:blipFill>
        <p:spPr>
          <a:xfrm>
            <a:off x="-91387" y="1031845"/>
            <a:ext cx="9326879" cy="4169115"/>
          </a:xfrm>
          <a:prstGeom prst="rect">
            <a:avLst/>
          </a:prstGeom>
          <a:noFill/>
          <a:ln>
            <a:noFill/>
          </a:ln>
        </p:spPr>
      </p:pic>
      <p:sp>
        <p:nvSpPr>
          <p:cNvPr id="45" name="Google Shape;45;p3"/>
          <p:cNvSpPr txBox="1">
            <a:spLocks noGrp="1"/>
          </p:cNvSpPr>
          <p:nvPr>
            <p:ph type="title"/>
          </p:nvPr>
        </p:nvSpPr>
        <p:spPr>
          <a:xfrm>
            <a:off x="1828800" y="2114550"/>
            <a:ext cx="5486400" cy="9144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46" name="Google Shape;46;p3"/>
          <p:cNvSpPr txBox="1">
            <a:spLocks noGrp="1"/>
          </p:cNvSpPr>
          <p:nvPr>
            <p:ph type="title" idx="2" hasCustomPrompt="1"/>
          </p:nvPr>
        </p:nvSpPr>
        <p:spPr>
          <a:xfrm>
            <a:off x="947550" y="679350"/>
            <a:ext cx="1368300" cy="137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 name="Google Shape;47;p3"/>
          <p:cNvSpPr txBox="1">
            <a:spLocks noGrp="1"/>
          </p:cNvSpPr>
          <p:nvPr>
            <p:ph type="subTitle" idx="1"/>
          </p:nvPr>
        </p:nvSpPr>
        <p:spPr>
          <a:xfrm>
            <a:off x="2286000" y="3952891"/>
            <a:ext cx="45720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pic>
        <p:nvPicPr>
          <p:cNvPr id="96" name="Google Shape;96;p7"/>
          <p:cNvPicPr preferRelativeResize="0"/>
          <p:nvPr/>
        </p:nvPicPr>
        <p:blipFill>
          <a:blip r:embed="rId2">
            <a:alphaModFix amt="20000"/>
          </a:blip>
          <a:stretch>
            <a:fillRect/>
          </a:stretch>
        </p:blipFill>
        <p:spPr>
          <a:xfrm>
            <a:off x="-91387" y="1031845"/>
            <a:ext cx="9326879" cy="4169115"/>
          </a:xfrm>
          <a:prstGeom prst="rect">
            <a:avLst/>
          </a:prstGeom>
          <a:noFill/>
          <a:ln>
            <a:noFill/>
          </a:ln>
        </p:spPr>
      </p:pic>
      <p:sp>
        <p:nvSpPr>
          <p:cNvPr id="117" name="Google Shape;117;p7"/>
          <p:cNvSpPr txBox="1">
            <a:spLocks noGrp="1"/>
          </p:cNvSpPr>
          <p:nvPr>
            <p:ph type="title"/>
          </p:nvPr>
        </p:nvSpPr>
        <p:spPr>
          <a:xfrm>
            <a:off x="714250" y="731525"/>
            <a:ext cx="50157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18" name="Google Shape;118;p7"/>
          <p:cNvSpPr txBox="1">
            <a:spLocks noGrp="1"/>
          </p:cNvSpPr>
          <p:nvPr>
            <p:ph type="body" idx="1"/>
          </p:nvPr>
        </p:nvSpPr>
        <p:spPr>
          <a:xfrm>
            <a:off x="715850" y="1600325"/>
            <a:ext cx="5019900" cy="2564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2"/>
        <p:cNvGrpSpPr/>
        <p:nvPr/>
      </p:nvGrpSpPr>
      <p:grpSpPr>
        <a:xfrm>
          <a:off x="0" y="0"/>
          <a:ext cx="0" cy="0"/>
          <a:chOff x="0" y="0"/>
          <a:chExt cx="0" cy="0"/>
        </a:xfrm>
      </p:grpSpPr>
      <p:pic>
        <p:nvPicPr>
          <p:cNvPr id="143" name="Google Shape;143;p9"/>
          <p:cNvPicPr preferRelativeResize="0"/>
          <p:nvPr/>
        </p:nvPicPr>
        <p:blipFill>
          <a:blip r:embed="rId2">
            <a:alphaModFix amt="20000"/>
          </a:blip>
          <a:stretch>
            <a:fillRect/>
          </a:stretch>
        </p:blipFill>
        <p:spPr>
          <a:xfrm>
            <a:off x="-91387" y="1031845"/>
            <a:ext cx="9326879" cy="4169115"/>
          </a:xfrm>
          <a:prstGeom prst="rect">
            <a:avLst/>
          </a:prstGeom>
          <a:noFill/>
          <a:ln>
            <a:noFill/>
          </a:ln>
        </p:spPr>
      </p:pic>
      <p:sp>
        <p:nvSpPr>
          <p:cNvPr id="164" name="Google Shape;164;p9"/>
          <p:cNvSpPr txBox="1">
            <a:spLocks noGrp="1"/>
          </p:cNvSpPr>
          <p:nvPr>
            <p:ph type="title"/>
          </p:nvPr>
        </p:nvSpPr>
        <p:spPr>
          <a:xfrm>
            <a:off x="2057400" y="1680088"/>
            <a:ext cx="50292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5" name="Google Shape;165;p9"/>
          <p:cNvSpPr txBox="1">
            <a:spLocks noGrp="1"/>
          </p:cNvSpPr>
          <p:nvPr>
            <p:ph type="subTitle" idx="1"/>
          </p:nvPr>
        </p:nvSpPr>
        <p:spPr>
          <a:xfrm>
            <a:off x="2057400" y="2549013"/>
            <a:ext cx="50292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pic>
        <p:nvPicPr>
          <p:cNvPr id="184" name="Google Shape;184;p13"/>
          <p:cNvPicPr preferRelativeResize="0"/>
          <p:nvPr/>
        </p:nvPicPr>
        <p:blipFill>
          <a:blip r:embed="rId2">
            <a:alphaModFix amt="20000"/>
          </a:blip>
          <a:stretch>
            <a:fillRect/>
          </a:stretch>
        </p:blipFill>
        <p:spPr>
          <a:xfrm>
            <a:off x="-91387" y="1031845"/>
            <a:ext cx="9326879" cy="4169115"/>
          </a:xfrm>
          <a:prstGeom prst="rect">
            <a:avLst/>
          </a:prstGeom>
          <a:noFill/>
          <a:ln>
            <a:noFill/>
          </a:ln>
        </p:spPr>
      </p:pic>
      <p:sp>
        <p:nvSpPr>
          <p:cNvPr id="196" name="Google Shape;196;p13"/>
          <p:cNvSpPr txBox="1">
            <a:spLocks noGrp="1"/>
          </p:cNvSpPr>
          <p:nvPr>
            <p:ph type="subTitle" idx="1"/>
          </p:nvPr>
        </p:nvSpPr>
        <p:spPr>
          <a:xfrm>
            <a:off x="1957976" y="1802875"/>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subTitle" idx="2"/>
          </p:nvPr>
        </p:nvSpPr>
        <p:spPr>
          <a:xfrm>
            <a:off x="1957956" y="3399150"/>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8" name="Google Shape;198;p13"/>
          <p:cNvSpPr txBox="1">
            <a:spLocks noGrp="1"/>
          </p:cNvSpPr>
          <p:nvPr>
            <p:ph type="subTitle" idx="3"/>
          </p:nvPr>
        </p:nvSpPr>
        <p:spPr>
          <a:xfrm>
            <a:off x="5997466" y="1803588"/>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9" name="Google Shape;199;p13"/>
          <p:cNvSpPr txBox="1">
            <a:spLocks noGrp="1"/>
          </p:cNvSpPr>
          <p:nvPr>
            <p:ph type="subTitle" idx="4"/>
          </p:nvPr>
        </p:nvSpPr>
        <p:spPr>
          <a:xfrm>
            <a:off x="6043506" y="3399143"/>
            <a:ext cx="22860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13"/>
          <p:cNvSpPr txBox="1">
            <a:spLocks noGrp="1"/>
          </p:cNvSpPr>
          <p:nvPr>
            <p:ph type="title" hasCustomPrompt="1"/>
          </p:nvPr>
        </p:nvSpPr>
        <p:spPr>
          <a:xfrm>
            <a:off x="769317" y="1802875"/>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subTitle" idx="5"/>
          </p:nvPr>
        </p:nvSpPr>
        <p:spPr>
          <a:xfrm>
            <a:off x="1957976" y="2261521"/>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13"/>
          <p:cNvSpPr txBox="1">
            <a:spLocks noGrp="1"/>
          </p:cNvSpPr>
          <p:nvPr>
            <p:ph type="title" idx="6" hasCustomPrompt="1"/>
          </p:nvPr>
        </p:nvSpPr>
        <p:spPr>
          <a:xfrm>
            <a:off x="4808859" y="180360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7"/>
          </p:nvPr>
        </p:nvSpPr>
        <p:spPr>
          <a:xfrm>
            <a:off x="5997466" y="2260800"/>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3"/>
          <p:cNvSpPr txBox="1">
            <a:spLocks noGrp="1"/>
          </p:cNvSpPr>
          <p:nvPr>
            <p:ph type="title" idx="8" hasCustomPrompt="1"/>
          </p:nvPr>
        </p:nvSpPr>
        <p:spPr>
          <a:xfrm>
            <a:off x="769347" y="339915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9"/>
          </p:nvPr>
        </p:nvSpPr>
        <p:spPr>
          <a:xfrm>
            <a:off x="1957956" y="3856343"/>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title" idx="13" hasCustomPrompt="1"/>
          </p:nvPr>
        </p:nvSpPr>
        <p:spPr>
          <a:xfrm>
            <a:off x="4854897" y="3399143"/>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subTitle" idx="14"/>
          </p:nvPr>
        </p:nvSpPr>
        <p:spPr>
          <a:xfrm>
            <a:off x="6043506" y="3856343"/>
            <a:ext cx="22860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TITLE_AND_TWO_COLUMNS_1">
    <p:spTree>
      <p:nvGrpSpPr>
        <p:cNvPr id="1" name="Shape 261"/>
        <p:cNvGrpSpPr/>
        <p:nvPr/>
      </p:nvGrpSpPr>
      <p:grpSpPr>
        <a:xfrm>
          <a:off x="0" y="0"/>
          <a:ext cx="0" cy="0"/>
          <a:chOff x="0" y="0"/>
          <a:chExt cx="0" cy="0"/>
        </a:xfrm>
      </p:grpSpPr>
      <p:pic>
        <p:nvPicPr>
          <p:cNvPr id="262" name="Google Shape;262;p17"/>
          <p:cNvPicPr preferRelativeResize="0"/>
          <p:nvPr/>
        </p:nvPicPr>
        <p:blipFill>
          <a:blip r:embed="rId2">
            <a:alphaModFix amt="20000"/>
          </a:blip>
          <a:stretch>
            <a:fillRect/>
          </a:stretch>
        </p:blipFill>
        <p:spPr>
          <a:xfrm>
            <a:off x="-91387" y="1031845"/>
            <a:ext cx="9326879" cy="4169115"/>
          </a:xfrm>
          <a:prstGeom prst="rect">
            <a:avLst/>
          </a:prstGeom>
          <a:noFill/>
          <a:ln>
            <a:noFill/>
          </a:ln>
        </p:spPr>
      </p:pic>
      <p:sp>
        <p:nvSpPr>
          <p:cNvPr id="274" name="Google Shape;274;p17"/>
          <p:cNvSpPr txBox="1">
            <a:spLocks noGrp="1"/>
          </p:cNvSpPr>
          <p:nvPr>
            <p:ph type="subTitle" idx="1"/>
          </p:nvPr>
        </p:nvSpPr>
        <p:spPr>
          <a:xfrm>
            <a:off x="714325" y="2754900"/>
            <a:ext cx="36747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7"/>
          <p:cNvSpPr txBox="1">
            <a:spLocks noGrp="1"/>
          </p:cNvSpPr>
          <p:nvPr>
            <p:ph type="title"/>
          </p:nvPr>
        </p:nvSpPr>
        <p:spPr>
          <a:xfrm>
            <a:off x="714325" y="731400"/>
            <a:ext cx="3674700" cy="1840500"/>
          </a:xfrm>
          <a:prstGeom prst="rect">
            <a:avLst/>
          </a:prstGeom>
        </p:spPr>
        <p:txBody>
          <a:bodyPr spcFirstLastPara="1" wrap="square" lIns="91425" tIns="91425" rIns="91425" bIns="91425" anchor="t" anchorCtr="0">
            <a:noAutofit/>
          </a:bodyPr>
          <a:lstStyle>
            <a:lvl1pPr marR="91440"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6" name="Google Shape;276;p17"/>
          <p:cNvSpPr>
            <a:spLocks noGrp="1"/>
          </p:cNvSpPr>
          <p:nvPr>
            <p:ph type="pic" idx="2"/>
          </p:nvPr>
        </p:nvSpPr>
        <p:spPr>
          <a:xfrm>
            <a:off x="4769625" y="1271375"/>
            <a:ext cx="3644400" cy="3217800"/>
          </a:xfrm>
          <a:prstGeom prst="rect">
            <a:avLst/>
          </a:prstGeom>
          <a:noFill/>
          <a:ln w="9525"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77"/>
        <p:cNvGrpSpPr/>
        <p:nvPr/>
      </p:nvGrpSpPr>
      <p:grpSpPr>
        <a:xfrm>
          <a:off x="0" y="0"/>
          <a:ext cx="0" cy="0"/>
          <a:chOff x="0" y="0"/>
          <a:chExt cx="0" cy="0"/>
        </a:xfrm>
      </p:grpSpPr>
      <p:pic>
        <p:nvPicPr>
          <p:cNvPr id="278" name="Google Shape;278;p18"/>
          <p:cNvPicPr preferRelativeResize="0"/>
          <p:nvPr/>
        </p:nvPicPr>
        <p:blipFill>
          <a:blip r:embed="rId2">
            <a:alphaModFix amt="20000"/>
          </a:blip>
          <a:stretch>
            <a:fillRect/>
          </a:stretch>
        </p:blipFill>
        <p:spPr>
          <a:xfrm>
            <a:off x="-91387" y="1031845"/>
            <a:ext cx="9326879" cy="4169115"/>
          </a:xfrm>
          <a:prstGeom prst="rect">
            <a:avLst/>
          </a:prstGeom>
          <a:noFill/>
          <a:ln>
            <a:noFill/>
          </a:ln>
        </p:spPr>
      </p:pic>
      <p:sp>
        <p:nvSpPr>
          <p:cNvPr id="290" name="Google Shape;290;p18"/>
          <p:cNvSpPr txBox="1">
            <a:spLocks noGrp="1"/>
          </p:cNvSpPr>
          <p:nvPr>
            <p:ph type="title"/>
          </p:nvPr>
        </p:nvSpPr>
        <p:spPr>
          <a:xfrm>
            <a:off x="713232" y="731520"/>
            <a:ext cx="77175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18"/>
          <p:cNvSpPr txBox="1">
            <a:spLocks noGrp="1"/>
          </p:cNvSpPr>
          <p:nvPr>
            <p:ph type="subTitle" idx="1"/>
          </p:nvPr>
        </p:nvSpPr>
        <p:spPr>
          <a:xfrm>
            <a:off x="780350" y="2571436"/>
            <a:ext cx="21972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2" name="Google Shape;292;p18"/>
          <p:cNvSpPr txBox="1">
            <a:spLocks noGrp="1"/>
          </p:cNvSpPr>
          <p:nvPr>
            <p:ph type="subTitle" idx="2"/>
          </p:nvPr>
        </p:nvSpPr>
        <p:spPr>
          <a:xfrm>
            <a:off x="7817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8"/>
          <p:cNvSpPr txBox="1">
            <a:spLocks noGrp="1"/>
          </p:cNvSpPr>
          <p:nvPr>
            <p:ph type="subTitle" idx="3"/>
          </p:nvPr>
        </p:nvSpPr>
        <p:spPr>
          <a:xfrm>
            <a:off x="34748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18"/>
          <p:cNvSpPr txBox="1">
            <a:spLocks noGrp="1"/>
          </p:cNvSpPr>
          <p:nvPr>
            <p:ph type="subTitle" idx="4"/>
          </p:nvPr>
        </p:nvSpPr>
        <p:spPr>
          <a:xfrm>
            <a:off x="6167776" y="3053833"/>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8"/>
          <p:cNvSpPr txBox="1">
            <a:spLocks noGrp="1"/>
          </p:cNvSpPr>
          <p:nvPr>
            <p:ph type="subTitle" idx="5"/>
          </p:nvPr>
        </p:nvSpPr>
        <p:spPr>
          <a:xfrm>
            <a:off x="3474800" y="2571425"/>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6" name="Google Shape;296;p18"/>
          <p:cNvSpPr txBox="1">
            <a:spLocks noGrp="1"/>
          </p:cNvSpPr>
          <p:nvPr>
            <p:ph type="subTitle" idx="6"/>
          </p:nvPr>
        </p:nvSpPr>
        <p:spPr>
          <a:xfrm>
            <a:off x="6167776" y="2571426"/>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7"/>
        <p:cNvGrpSpPr/>
        <p:nvPr/>
      </p:nvGrpSpPr>
      <p:grpSpPr>
        <a:xfrm>
          <a:off x="0" y="0"/>
          <a:ext cx="0" cy="0"/>
          <a:chOff x="0" y="0"/>
          <a:chExt cx="0" cy="0"/>
        </a:xfrm>
      </p:grpSpPr>
      <p:pic>
        <p:nvPicPr>
          <p:cNvPr id="318" name="Google Shape;318;p20"/>
          <p:cNvPicPr preferRelativeResize="0"/>
          <p:nvPr/>
        </p:nvPicPr>
        <p:blipFill>
          <a:blip r:embed="rId2">
            <a:alphaModFix amt="20000"/>
          </a:blip>
          <a:stretch>
            <a:fillRect/>
          </a:stretch>
        </p:blipFill>
        <p:spPr>
          <a:xfrm>
            <a:off x="-91387" y="1031845"/>
            <a:ext cx="9326879" cy="4169115"/>
          </a:xfrm>
          <a:prstGeom prst="rect">
            <a:avLst/>
          </a:prstGeom>
          <a:noFill/>
          <a:ln>
            <a:noFill/>
          </a:ln>
        </p:spPr>
      </p:pic>
      <p:sp>
        <p:nvSpPr>
          <p:cNvPr id="330" name="Google Shape;330;p20"/>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1" name="Google Shape;331;p20"/>
          <p:cNvSpPr txBox="1">
            <a:spLocks noGrp="1"/>
          </p:cNvSpPr>
          <p:nvPr>
            <p:ph type="subTitle" idx="1"/>
          </p:nvPr>
        </p:nvSpPr>
        <p:spPr>
          <a:xfrm>
            <a:off x="5918599" y="3396625"/>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2" name="Google Shape;332;p20"/>
          <p:cNvSpPr txBox="1">
            <a:spLocks noGrp="1"/>
          </p:cNvSpPr>
          <p:nvPr>
            <p:ph type="subTitle" idx="2"/>
          </p:nvPr>
        </p:nvSpPr>
        <p:spPr>
          <a:xfrm>
            <a:off x="5918599" y="3855625"/>
            <a:ext cx="2377500" cy="640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20"/>
          <p:cNvSpPr txBox="1">
            <a:spLocks noGrp="1"/>
          </p:cNvSpPr>
          <p:nvPr>
            <p:ph type="subTitle" idx="3"/>
          </p:nvPr>
        </p:nvSpPr>
        <p:spPr>
          <a:xfrm>
            <a:off x="1878800" y="2263125"/>
            <a:ext cx="2377500" cy="640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20"/>
          <p:cNvSpPr txBox="1">
            <a:spLocks noGrp="1"/>
          </p:cNvSpPr>
          <p:nvPr>
            <p:ph type="subTitle" idx="4"/>
          </p:nvPr>
        </p:nvSpPr>
        <p:spPr>
          <a:xfrm>
            <a:off x="1878800" y="3855634"/>
            <a:ext cx="2377500" cy="640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20"/>
          <p:cNvSpPr txBox="1">
            <a:spLocks noGrp="1"/>
          </p:cNvSpPr>
          <p:nvPr>
            <p:ph type="subTitle" idx="5"/>
          </p:nvPr>
        </p:nvSpPr>
        <p:spPr>
          <a:xfrm>
            <a:off x="5918599" y="2260100"/>
            <a:ext cx="2377500" cy="640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20"/>
          <p:cNvSpPr txBox="1">
            <a:spLocks noGrp="1"/>
          </p:cNvSpPr>
          <p:nvPr>
            <p:ph type="subTitle" idx="6"/>
          </p:nvPr>
        </p:nvSpPr>
        <p:spPr>
          <a:xfrm>
            <a:off x="1878800" y="3396625"/>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7" name="Google Shape;337;p20"/>
          <p:cNvSpPr txBox="1">
            <a:spLocks noGrp="1"/>
          </p:cNvSpPr>
          <p:nvPr>
            <p:ph type="subTitle" idx="7"/>
          </p:nvPr>
        </p:nvSpPr>
        <p:spPr>
          <a:xfrm>
            <a:off x="1878800" y="1801544"/>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8" name="Google Shape;338;p20"/>
          <p:cNvSpPr txBox="1">
            <a:spLocks noGrp="1"/>
          </p:cNvSpPr>
          <p:nvPr>
            <p:ph type="subTitle" idx="8"/>
          </p:nvPr>
        </p:nvSpPr>
        <p:spPr>
          <a:xfrm>
            <a:off x="5918599" y="1804550"/>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userDrawn="1">
  <p:cSld name="BLANK_1_1_1_1_1_1_2">
    <p:spTree>
      <p:nvGrpSpPr>
        <p:cNvPr id="1" name="Shape 38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9" r:id="rId5"/>
    <p:sldLayoutId id="2147483663" r:id="rId6"/>
    <p:sldLayoutId id="2147483664" r:id="rId7"/>
    <p:sldLayoutId id="2147483666"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slide" Target="slide23.xml"/><Relationship Id="rId3" Type="http://schemas.openxmlformats.org/officeDocument/2006/relationships/image" Target="../media/image17.png"/><Relationship Id="rId7" Type="http://schemas.openxmlformats.org/officeDocument/2006/relationships/slide" Target="slide31.xml"/><Relationship Id="rId12" Type="http://schemas.openxmlformats.org/officeDocument/2006/relationships/image" Target="../media/image2.png"/><Relationship Id="rId17" Type="http://schemas.openxmlformats.org/officeDocument/2006/relationships/image" Target="../media/image20.png"/><Relationship Id="rId2" Type="http://schemas.openxmlformats.org/officeDocument/2006/relationships/notesSlide" Target="../notesSlides/notesSlide20.xml"/><Relationship Id="rId16" Type="http://schemas.openxmlformats.org/officeDocument/2006/relationships/slide" Target="slide3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40.png"/><Relationship Id="rId5" Type="http://schemas.openxmlformats.org/officeDocument/2006/relationships/image" Target="../media/image120.png"/><Relationship Id="rId15" Type="http://schemas.openxmlformats.org/officeDocument/2006/relationships/image" Target="../media/image20.png"/><Relationship Id="rId10" Type="http://schemas.openxmlformats.org/officeDocument/2006/relationships/slide" Target="slide22.xml"/><Relationship Id="rId4" Type="http://schemas.openxmlformats.org/officeDocument/2006/relationships/slide" Target="slide21.xml"/><Relationship Id="rId9" Type="http://schemas.openxmlformats.org/officeDocument/2006/relationships/image" Target="../media/image19.png"/><Relationship Id="rId1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35.xml"/><Relationship Id="rId7"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hemeOverride" Target="../theme/themeOverride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2D707F4-29DA-9802-A279-FAD7664EFE49}"/>
            </a:ext>
          </a:extLst>
        </p:cNvPr>
        <p:cNvGrpSpPr/>
        <p:nvPr/>
      </p:nvGrpSpPr>
      <p:grpSpPr>
        <a:xfrm>
          <a:off x="0" y="0"/>
          <a:ext cx="0" cy="0"/>
          <a:chOff x="0" y="0"/>
          <a:chExt cx="0" cy="0"/>
        </a:xfrm>
      </p:grpSpPr>
      <p:pic>
        <p:nvPicPr>
          <p:cNvPr id="6" name="Google Shape;9;p2">
            <a:extLst>
              <a:ext uri="{FF2B5EF4-FFF2-40B4-BE49-F238E27FC236}">
                <a16:creationId xmlns:a16="http://schemas.microsoft.com/office/drawing/2014/main" id="{BA63184F-E0A4-966D-F5B1-AED6CDB8F9F0}"/>
              </a:ext>
            </a:extLst>
          </p:cNvPr>
          <p:cNvPicPr preferRelativeResize="0"/>
          <p:nvPr/>
        </p:nvPicPr>
        <p:blipFill>
          <a:blip r:embed="rId3">
            <a:alphaModFix amt="20000"/>
          </a:blip>
          <a:stretch>
            <a:fillRect/>
          </a:stretch>
        </p:blipFill>
        <p:spPr>
          <a:xfrm>
            <a:off x="-91440" y="1006424"/>
            <a:ext cx="9326879" cy="4169115"/>
          </a:xfrm>
          <a:prstGeom prst="rect">
            <a:avLst/>
          </a:prstGeom>
          <a:noFill/>
          <a:ln>
            <a:noFill/>
          </a:ln>
        </p:spPr>
      </p:pic>
      <p:sp>
        <p:nvSpPr>
          <p:cNvPr id="1034" name="TextBox 1033">
            <a:extLst>
              <a:ext uri="{FF2B5EF4-FFF2-40B4-BE49-F238E27FC236}">
                <a16:creationId xmlns:a16="http://schemas.microsoft.com/office/drawing/2014/main" id="{FAEDB5D3-CF2B-2C02-A864-1C85F85A1E16}"/>
              </a:ext>
            </a:extLst>
          </p:cNvPr>
          <p:cNvSpPr txBox="1"/>
          <p:nvPr/>
        </p:nvSpPr>
        <p:spPr>
          <a:xfrm>
            <a:off x="286667" y="1532938"/>
            <a:ext cx="8970379" cy="2246769"/>
          </a:xfrm>
          <a:prstGeom prst="rect">
            <a:avLst/>
          </a:prstGeom>
          <a:noFill/>
        </p:spPr>
        <p:txBody>
          <a:bodyPr wrap="square" rtlCol="0">
            <a:spAutoFit/>
          </a:bodyPr>
          <a:lstStyle/>
          <a:p>
            <a:r>
              <a:rPr lang="vi-VN" sz="14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rPr>
              <a:t>NHÓM 1</a:t>
            </a:r>
            <a:endParaRPr lang="en-US" sz="14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endParaRPr>
          </a:p>
        </p:txBody>
      </p:sp>
      <p:grpSp>
        <p:nvGrpSpPr>
          <p:cNvPr id="17" name="Group 16">
            <a:extLst>
              <a:ext uri="{FF2B5EF4-FFF2-40B4-BE49-F238E27FC236}">
                <a16:creationId xmlns:a16="http://schemas.microsoft.com/office/drawing/2014/main" id="{0ABA1B05-3A39-3BF7-B320-BEF743730829}"/>
              </a:ext>
            </a:extLst>
          </p:cNvPr>
          <p:cNvGrpSpPr/>
          <p:nvPr/>
        </p:nvGrpSpPr>
        <p:grpSpPr>
          <a:xfrm>
            <a:off x="797544" y="359155"/>
            <a:ext cx="1204876" cy="542710"/>
            <a:chOff x="797544" y="359155"/>
            <a:chExt cx="1204876" cy="542710"/>
          </a:xfrm>
        </p:grpSpPr>
        <p:sp>
          <p:nvSpPr>
            <p:cNvPr id="56" name="TextBox 55">
              <a:extLst>
                <a:ext uri="{FF2B5EF4-FFF2-40B4-BE49-F238E27FC236}">
                  <a16:creationId xmlns:a16="http://schemas.microsoft.com/office/drawing/2014/main" id="{ADF078C8-A365-B1E0-C190-4FE51A0DAB4F}"/>
                </a:ext>
              </a:extLst>
            </p:cNvPr>
            <p:cNvSpPr txBox="1"/>
            <p:nvPr/>
          </p:nvSpPr>
          <p:spPr>
            <a:xfrm>
              <a:off x="797544" y="732588"/>
              <a:ext cx="1204876" cy="169277"/>
            </a:xfrm>
            <a:prstGeom prst="rect">
              <a:avLst/>
            </a:prstGeom>
            <a:noFill/>
          </p:spPr>
          <p:txBody>
            <a:bodyPr wrap="square" rtlCol="0">
              <a:spAutoFit/>
            </a:bodyPr>
            <a:lstStyle/>
            <a:p>
              <a:pPr algn="ctr"/>
              <a:r>
                <a:rPr lang="vi-VN" sz="500" b="1">
                  <a:latin typeface="Calibri" panose="020F0502020204030204" pitchFamily="34" charset="0"/>
                  <a:ea typeface="Calibri" panose="020F0502020204030204" pitchFamily="34" charset="0"/>
                  <a:cs typeface="Calibri" panose="020F0502020204030204" pitchFamily="34" charset="0"/>
                </a:rPr>
                <a:t>CÔNG NGHỆ PHẦN MỀM FINAL</a:t>
              </a:r>
              <a:endParaRPr lang="en-US" sz="500" b="1">
                <a:latin typeface="Calibri" panose="020F050202020403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EAE6C10-BE03-AFAB-94FE-A7A9F2AEE82D}"/>
                </a:ext>
              </a:extLst>
            </p:cNvPr>
            <p:cNvGrpSpPr/>
            <p:nvPr/>
          </p:nvGrpSpPr>
          <p:grpSpPr>
            <a:xfrm>
              <a:off x="1101373" y="359155"/>
              <a:ext cx="605169" cy="371174"/>
              <a:chOff x="1101373" y="359155"/>
              <a:chExt cx="605169" cy="371174"/>
            </a:xfrm>
          </p:grpSpPr>
          <p:sp>
            <p:nvSpPr>
              <p:cNvPr id="58" name="Rectangle: Rounded Corners 15">
                <a:extLst>
                  <a:ext uri="{FF2B5EF4-FFF2-40B4-BE49-F238E27FC236}">
                    <a16:creationId xmlns:a16="http://schemas.microsoft.com/office/drawing/2014/main" id="{2EAC4AFF-F728-C41E-C516-32CB0928B109}"/>
                  </a:ext>
                </a:extLst>
              </p:cNvPr>
              <p:cNvSpPr/>
              <p:nvPr/>
            </p:nvSpPr>
            <p:spPr>
              <a:xfrm>
                <a:off x="1101373" y="392117"/>
                <a:ext cx="539037" cy="325585"/>
              </a:xfrm>
              <a:custGeom>
                <a:avLst/>
                <a:gdLst>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0 w 4058826"/>
                  <a:gd name="connsiteY7" fmla="*/ 21126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434340 w 4058826"/>
                  <a:gd name="connsiteY7" fmla="*/ 213549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32194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61658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158 w 4058984"/>
                  <a:gd name="connsiteY0" fmla="*/ 321949 h 2434582"/>
                  <a:gd name="connsiteX1" fmla="*/ 322107 w 4058984"/>
                  <a:gd name="connsiteY1" fmla="*/ 0 h 2434582"/>
                  <a:gd name="connsiteX2" fmla="*/ 3737035 w 4058984"/>
                  <a:gd name="connsiteY2" fmla="*/ 0 h 2434582"/>
                  <a:gd name="connsiteX3" fmla="*/ 4058984 w 4058984"/>
                  <a:gd name="connsiteY3" fmla="*/ 321949 h 2434582"/>
                  <a:gd name="connsiteX4" fmla="*/ 4058984 w 4058984"/>
                  <a:gd name="connsiteY4" fmla="*/ 2112633 h 2434582"/>
                  <a:gd name="connsiteX5" fmla="*/ 3737035 w 4058984"/>
                  <a:gd name="connsiteY5" fmla="*/ 2434582 h 2434582"/>
                  <a:gd name="connsiteX6" fmla="*/ 616747 w 4058984"/>
                  <a:gd name="connsiteY6" fmla="*/ 2434582 h 2434582"/>
                  <a:gd name="connsiteX7" fmla="*/ 132238 w 4058984"/>
                  <a:gd name="connsiteY7" fmla="*/ 2161055 h 2434582"/>
                  <a:gd name="connsiteX8" fmla="*/ 158 w 4058984"/>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7592"/>
                  <a:gd name="connsiteX1" fmla="*/ 321949 w 4058826"/>
                  <a:gd name="connsiteY1" fmla="*/ 0 h 2437592"/>
                  <a:gd name="connsiteX2" fmla="*/ 3736877 w 4058826"/>
                  <a:gd name="connsiteY2" fmla="*/ 0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58826"/>
                  <a:gd name="connsiteY0" fmla="*/ 321949 h 2437592"/>
                  <a:gd name="connsiteX1" fmla="*/ 321949 w 4058826"/>
                  <a:gd name="connsiteY1" fmla="*/ 0 h 2437592"/>
                  <a:gd name="connsiteX2" fmla="*/ 3777517 w 4058826"/>
                  <a:gd name="connsiteY2" fmla="*/ 165161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79146"/>
                  <a:gd name="connsiteY0" fmla="*/ 321949 h 2437592"/>
                  <a:gd name="connsiteX1" fmla="*/ 321949 w 4079146"/>
                  <a:gd name="connsiteY1" fmla="*/ 0 h 2437592"/>
                  <a:gd name="connsiteX2" fmla="*/ 3777517 w 4079146"/>
                  <a:gd name="connsiteY2" fmla="*/ 165161 h 2437592"/>
                  <a:gd name="connsiteX3" fmla="*/ 4079146 w 4079146"/>
                  <a:gd name="connsiteY3" fmla="*/ 435498 h 2437592"/>
                  <a:gd name="connsiteX4" fmla="*/ 4058826 w 4079146"/>
                  <a:gd name="connsiteY4" fmla="*/ 2112633 h 2437592"/>
                  <a:gd name="connsiteX5" fmla="*/ 3736877 w 4079146"/>
                  <a:gd name="connsiteY5" fmla="*/ 2434582 h 2437592"/>
                  <a:gd name="connsiteX6" fmla="*/ 616589 w 4079146"/>
                  <a:gd name="connsiteY6" fmla="*/ 2434582 h 2437592"/>
                  <a:gd name="connsiteX7" fmla="*/ 132080 w 4079146"/>
                  <a:gd name="connsiteY7" fmla="*/ 2161055 h 2437592"/>
                  <a:gd name="connsiteX8" fmla="*/ 0 w 4079146"/>
                  <a:gd name="connsiteY8" fmla="*/ 321949 h 243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9146" h="2437592">
                    <a:moveTo>
                      <a:pt x="0" y="321949"/>
                    </a:moveTo>
                    <a:cubicBezTo>
                      <a:pt x="0" y="144141"/>
                      <a:pt x="144141" y="0"/>
                      <a:pt x="321949" y="0"/>
                    </a:cubicBezTo>
                    <a:lnTo>
                      <a:pt x="3777517" y="165161"/>
                    </a:lnTo>
                    <a:cubicBezTo>
                      <a:pt x="3955325" y="165161"/>
                      <a:pt x="4079146" y="257690"/>
                      <a:pt x="4079146" y="435498"/>
                    </a:cubicBezTo>
                    <a:lnTo>
                      <a:pt x="4058826" y="2112633"/>
                    </a:lnTo>
                    <a:cubicBezTo>
                      <a:pt x="4058826" y="2290441"/>
                      <a:pt x="3914685" y="2434582"/>
                      <a:pt x="3736877" y="2434582"/>
                    </a:cubicBezTo>
                    <a:lnTo>
                      <a:pt x="616589" y="2434582"/>
                    </a:lnTo>
                    <a:cubicBezTo>
                      <a:pt x="342261" y="2438453"/>
                      <a:pt x="127635" y="2473056"/>
                      <a:pt x="132080" y="2161055"/>
                    </a:cubicBezTo>
                    <a:cubicBezTo>
                      <a:pt x="-10160" y="356419"/>
                      <a:pt x="121920" y="2167875"/>
                      <a:pt x="0" y="321949"/>
                    </a:cubicBezTo>
                    <a:close/>
                  </a:path>
                </a:pathLst>
              </a:custGeom>
              <a:solidFill>
                <a:srgbClr val="EE9F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oogle Shape;10;p2">
                <a:extLst>
                  <a:ext uri="{FF2B5EF4-FFF2-40B4-BE49-F238E27FC236}">
                    <a16:creationId xmlns:a16="http://schemas.microsoft.com/office/drawing/2014/main" id="{14511DD4-1A8F-D99C-7446-3B865B136541}"/>
                  </a:ext>
                </a:extLst>
              </p:cNvPr>
              <p:cNvGrpSpPr/>
              <p:nvPr/>
            </p:nvGrpSpPr>
            <p:grpSpPr>
              <a:xfrm rot="372282">
                <a:off x="1154077" y="398354"/>
                <a:ext cx="486671" cy="276183"/>
                <a:chOff x="274200" y="274200"/>
                <a:chExt cx="8687100" cy="4686600"/>
              </a:xfrm>
            </p:grpSpPr>
            <p:sp>
              <p:nvSpPr>
                <p:cNvPr id="63" name="Google Shape;11;p2">
                  <a:extLst>
                    <a:ext uri="{FF2B5EF4-FFF2-40B4-BE49-F238E27FC236}">
                      <a16:creationId xmlns:a16="http://schemas.microsoft.com/office/drawing/2014/main" id="{9F945DAD-6346-F291-8D75-7A4710BF1F7B}"/>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2;p2">
                  <a:extLst>
                    <a:ext uri="{FF2B5EF4-FFF2-40B4-BE49-F238E27FC236}">
                      <a16:creationId xmlns:a16="http://schemas.microsoft.com/office/drawing/2014/main" id="{1E79A5BD-96DE-BCA2-EAE1-4B697D41B60E}"/>
                    </a:ext>
                  </a:extLst>
                </p:cNvPr>
                <p:cNvGrpSpPr/>
                <p:nvPr/>
              </p:nvGrpSpPr>
              <p:grpSpPr>
                <a:xfrm>
                  <a:off x="274200" y="274200"/>
                  <a:ext cx="8595900" cy="4595100"/>
                  <a:chOff x="274200" y="274200"/>
                  <a:chExt cx="8595900" cy="4595100"/>
                </a:xfrm>
              </p:grpSpPr>
              <p:grpSp>
                <p:nvGrpSpPr>
                  <p:cNvPr id="1025" name="Google Shape;13;p2">
                    <a:extLst>
                      <a:ext uri="{FF2B5EF4-FFF2-40B4-BE49-F238E27FC236}">
                        <a16:creationId xmlns:a16="http://schemas.microsoft.com/office/drawing/2014/main" id="{937CE7D6-E3D6-DE29-3AFE-BE61EB627A13}"/>
                      </a:ext>
                    </a:extLst>
                  </p:cNvPr>
                  <p:cNvGrpSpPr/>
                  <p:nvPr/>
                </p:nvGrpSpPr>
                <p:grpSpPr>
                  <a:xfrm>
                    <a:off x="274200" y="274200"/>
                    <a:ext cx="8595900" cy="4595100"/>
                    <a:chOff x="274200" y="274200"/>
                    <a:chExt cx="8595900" cy="4595100"/>
                  </a:xfrm>
                </p:grpSpPr>
                <p:sp>
                  <p:nvSpPr>
                    <p:cNvPr id="1032" name="Google Shape;14;p2">
                      <a:extLst>
                        <a:ext uri="{FF2B5EF4-FFF2-40B4-BE49-F238E27FC236}">
                          <a16:creationId xmlns:a16="http://schemas.microsoft.com/office/drawing/2014/main" id="{992D237B-73D5-21A3-74C0-03DA50A8D366}"/>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3" name="Google Shape;15;p2">
                      <a:extLst>
                        <a:ext uri="{FF2B5EF4-FFF2-40B4-BE49-F238E27FC236}">
                          <a16:creationId xmlns:a16="http://schemas.microsoft.com/office/drawing/2014/main" id="{F0EC86C5-D17D-9452-26FA-10663D327EE9}"/>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027" name="Google Shape;16;p2">
                    <a:extLst>
                      <a:ext uri="{FF2B5EF4-FFF2-40B4-BE49-F238E27FC236}">
                        <a16:creationId xmlns:a16="http://schemas.microsoft.com/office/drawing/2014/main" id="{C4548168-11B2-C507-4D51-58381B087808}"/>
                      </a:ext>
                    </a:extLst>
                  </p:cNvPr>
                  <p:cNvGrpSpPr/>
                  <p:nvPr/>
                </p:nvGrpSpPr>
                <p:grpSpPr>
                  <a:xfrm>
                    <a:off x="8595300" y="365550"/>
                    <a:ext cx="183000" cy="183000"/>
                    <a:chOff x="8225400" y="367488"/>
                    <a:chExt cx="183000" cy="183000"/>
                  </a:xfrm>
                </p:grpSpPr>
                <p:cxnSp>
                  <p:nvCxnSpPr>
                    <p:cNvPr id="1030" name="Google Shape;17;p2">
                      <a:extLst>
                        <a:ext uri="{FF2B5EF4-FFF2-40B4-BE49-F238E27FC236}">
                          <a16:creationId xmlns:a16="http://schemas.microsoft.com/office/drawing/2014/main" id="{20394FD6-4EA1-738A-D792-F03B23C68B3E}"/>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31" name="Google Shape;18;p2">
                      <a:extLst>
                        <a:ext uri="{FF2B5EF4-FFF2-40B4-BE49-F238E27FC236}">
                          <a16:creationId xmlns:a16="http://schemas.microsoft.com/office/drawing/2014/main" id="{D539360D-C30D-5C4A-4C80-34E57A802334}"/>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028" name="Google Shape;19;p2">
                    <a:extLst>
                      <a:ext uri="{FF2B5EF4-FFF2-40B4-BE49-F238E27FC236}">
                        <a16:creationId xmlns:a16="http://schemas.microsoft.com/office/drawing/2014/main" id="{B721D5D0-7149-66D0-EDD4-4D973EA74E06}"/>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9" name="Google Shape;20;p2">
                    <a:extLst>
                      <a:ext uri="{FF2B5EF4-FFF2-40B4-BE49-F238E27FC236}">
                        <a16:creationId xmlns:a16="http://schemas.microsoft.com/office/drawing/2014/main" id="{E546EE28-0ED1-F7F8-EFF8-3E5AB288E5B2}"/>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60" name="Group 59">
                <a:extLst>
                  <a:ext uri="{FF2B5EF4-FFF2-40B4-BE49-F238E27FC236}">
                    <a16:creationId xmlns:a16="http://schemas.microsoft.com/office/drawing/2014/main" id="{B47D768D-3807-4E11-A123-DEE346333E1C}"/>
                  </a:ext>
                </a:extLst>
              </p:cNvPr>
              <p:cNvGrpSpPr/>
              <p:nvPr/>
            </p:nvGrpSpPr>
            <p:grpSpPr>
              <a:xfrm>
                <a:off x="1122264" y="359155"/>
                <a:ext cx="584278" cy="371174"/>
                <a:chOff x="4920541" y="954951"/>
                <a:chExt cx="4421486" cy="2670218"/>
              </a:xfrm>
            </p:grpSpPr>
            <p:sp>
              <p:nvSpPr>
                <p:cNvPr id="61" name="Freeform: Shape 60">
                  <a:extLst>
                    <a:ext uri="{FF2B5EF4-FFF2-40B4-BE49-F238E27FC236}">
                      <a16:creationId xmlns:a16="http://schemas.microsoft.com/office/drawing/2014/main" id="{86501EE0-C2BC-6FB4-2ACF-DFF4548980B5}"/>
                    </a:ext>
                  </a:extLst>
                </p:cNvPr>
                <p:cNvSpPr/>
                <p:nvPr/>
              </p:nvSpPr>
              <p:spPr>
                <a:xfrm>
                  <a:off x="4920541" y="954951"/>
                  <a:ext cx="4421486" cy="2670218"/>
                </a:xfrm>
                <a:custGeom>
                  <a:avLst/>
                  <a:gdLst>
                    <a:gd name="connsiteX0" fmla="*/ 4239247 w 4504098"/>
                    <a:gd name="connsiteY0" fmla="*/ 42713 h 2717675"/>
                    <a:gd name="connsiteX1" fmla="*/ 3197525 w 4504098"/>
                    <a:gd name="connsiteY1" fmla="*/ 31138 h 2717675"/>
                    <a:gd name="connsiteX2" fmla="*/ 2746113 w 4504098"/>
                    <a:gd name="connsiteY2" fmla="*/ 251057 h 2717675"/>
                    <a:gd name="connsiteX3" fmla="*/ 2410447 w 4504098"/>
                    <a:gd name="connsiteY3" fmla="*/ 748768 h 2717675"/>
                    <a:gd name="connsiteX4" fmla="*/ 1970609 w 4504098"/>
                    <a:gd name="connsiteY4" fmla="*/ 922388 h 2717675"/>
                    <a:gd name="connsiteX5" fmla="*/ 986761 w 4504098"/>
                    <a:gd name="connsiteY5" fmla="*/ 899239 h 2717675"/>
                    <a:gd name="connsiteX6" fmla="*/ 616371 w 4504098"/>
                    <a:gd name="connsiteY6" fmla="*/ 1165457 h 2717675"/>
                    <a:gd name="connsiteX7" fmla="*/ 95510 w 4504098"/>
                    <a:gd name="connsiteY7" fmla="*/ 2380799 h 2717675"/>
                    <a:gd name="connsiteX8" fmla="*/ 373303 w 4504098"/>
                    <a:gd name="connsiteY8" fmla="*/ 2670166 h 2717675"/>
                    <a:gd name="connsiteX9" fmla="*/ 3602639 w 4504098"/>
                    <a:gd name="connsiteY9" fmla="*/ 2693315 h 2717675"/>
                    <a:gd name="connsiteX10" fmla="*/ 3961455 w 4504098"/>
                    <a:gd name="connsiteY10" fmla="*/ 2427097 h 2717675"/>
                    <a:gd name="connsiteX11" fmla="*/ 4493890 w 4504098"/>
                    <a:gd name="connsiteY11" fmla="*/ 413102 h 2717675"/>
                    <a:gd name="connsiteX12" fmla="*/ 4239247 w 4504098"/>
                    <a:gd name="connsiteY12" fmla="*/ 42713 h 271767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150453 w 4415304"/>
                    <a:gd name="connsiteY0" fmla="*/ 42713 h 2700233"/>
                    <a:gd name="connsiteX1" fmla="*/ 3108731 w 4415304"/>
                    <a:gd name="connsiteY1" fmla="*/ 31138 h 2700233"/>
                    <a:gd name="connsiteX2" fmla="*/ 2657319 w 4415304"/>
                    <a:gd name="connsiteY2" fmla="*/ 251057 h 2700233"/>
                    <a:gd name="connsiteX3" fmla="*/ 2321653 w 4415304"/>
                    <a:gd name="connsiteY3" fmla="*/ 748768 h 2700233"/>
                    <a:gd name="connsiteX4" fmla="*/ 1881815 w 4415304"/>
                    <a:gd name="connsiteY4" fmla="*/ 922388 h 2700233"/>
                    <a:gd name="connsiteX5" fmla="*/ 897967 w 4415304"/>
                    <a:gd name="connsiteY5" fmla="*/ 899239 h 2700233"/>
                    <a:gd name="connsiteX6" fmla="*/ 527577 w 4415304"/>
                    <a:gd name="connsiteY6" fmla="*/ 1165457 h 2700233"/>
                    <a:gd name="connsiteX7" fmla="*/ 6716 w 4415304"/>
                    <a:gd name="connsiteY7" fmla="*/ 2380799 h 2700233"/>
                    <a:gd name="connsiteX8" fmla="*/ 284509 w 4415304"/>
                    <a:gd name="connsiteY8" fmla="*/ 2670166 h 2700233"/>
                    <a:gd name="connsiteX9" fmla="*/ 3513845 w 4415304"/>
                    <a:gd name="connsiteY9" fmla="*/ 2693315 h 2700233"/>
                    <a:gd name="connsiteX10" fmla="*/ 3872661 w 4415304"/>
                    <a:gd name="connsiteY10" fmla="*/ 2427097 h 2700233"/>
                    <a:gd name="connsiteX11" fmla="*/ 4405096 w 4415304"/>
                    <a:gd name="connsiteY11" fmla="*/ 413102 h 2700233"/>
                    <a:gd name="connsiteX12" fmla="*/ 4150453 w 4415304"/>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19445"/>
                    <a:gd name="connsiteY0" fmla="*/ 42713 h 2700233"/>
                    <a:gd name="connsiteX1" fmla="*/ 3116690 w 4419445"/>
                    <a:gd name="connsiteY1" fmla="*/ 31138 h 2700233"/>
                    <a:gd name="connsiteX2" fmla="*/ 2665278 w 4419445"/>
                    <a:gd name="connsiteY2" fmla="*/ 251057 h 2700233"/>
                    <a:gd name="connsiteX3" fmla="*/ 2329612 w 4419445"/>
                    <a:gd name="connsiteY3" fmla="*/ 748768 h 2700233"/>
                    <a:gd name="connsiteX4" fmla="*/ 1889774 w 4419445"/>
                    <a:gd name="connsiteY4" fmla="*/ 922388 h 2700233"/>
                    <a:gd name="connsiteX5" fmla="*/ 905926 w 4419445"/>
                    <a:gd name="connsiteY5" fmla="*/ 899239 h 2700233"/>
                    <a:gd name="connsiteX6" fmla="*/ 535536 w 4419445"/>
                    <a:gd name="connsiteY6" fmla="*/ 1165457 h 2700233"/>
                    <a:gd name="connsiteX7" fmla="*/ 14675 w 4419445"/>
                    <a:gd name="connsiteY7" fmla="*/ 2380799 h 2700233"/>
                    <a:gd name="connsiteX8" fmla="*/ 292468 w 4419445"/>
                    <a:gd name="connsiteY8" fmla="*/ 2670166 h 2700233"/>
                    <a:gd name="connsiteX9" fmla="*/ 3521804 w 4419445"/>
                    <a:gd name="connsiteY9" fmla="*/ 2693315 h 2700233"/>
                    <a:gd name="connsiteX10" fmla="*/ 3880620 w 4419445"/>
                    <a:gd name="connsiteY10" fmla="*/ 2427097 h 2700233"/>
                    <a:gd name="connsiteX11" fmla="*/ 4413055 w 4419445"/>
                    <a:gd name="connsiteY11" fmla="*/ 413102 h 2700233"/>
                    <a:gd name="connsiteX12" fmla="*/ 4158412 w 4419445"/>
                    <a:gd name="connsiteY12" fmla="*/ 42713 h 2700233"/>
                    <a:gd name="connsiteX0" fmla="*/ 4158412 w 4421486"/>
                    <a:gd name="connsiteY0" fmla="*/ 28929 h 2686449"/>
                    <a:gd name="connsiteX1" fmla="*/ 3116690 w 4421486"/>
                    <a:gd name="connsiteY1" fmla="*/ 17354 h 2686449"/>
                    <a:gd name="connsiteX2" fmla="*/ 2665278 w 4421486"/>
                    <a:gd name="connsiteY2" fmla="*/ 237273 h 2686449"/>
                    <a:gd name="connsiteX3" fmla="*/ 2329612 w 4421486"/>
                    <a:gd name="connsiteY3" fmla="*/ 734984 h 2686449"/>
                    <a:gd name="connsiteX4" fmla="*/ 1889774 w 4421486"/>
                    <a:gd name="connsiteY4" fmla="*/ 908604 h 2686449"/>
                    <a:gd name="connsiteX5" fmla="*/ 905926 w 4421486"/>
                    <a:gd name="connsiteY5" fmla="*/ 885455 h 2686449"/>
                    <a:gd name="connsiteX6" fmla="*/ 535536 w 4421486"/>
                    <a:gd name="connsiteY6" fmla="*/ 1151673 h 2686449"/>
                    <a:gd name="connsiteX7" fmla="*/ 14675 w 4421486"/>
                    <a:gd name="connsiteY7" fmla="*/ 2367015 h 2686449"/>
                    <a:gd name="connsiteX8" fmla="*/ 292468 w 4421486"/>
                    <a:gd name="connsiteY8" fmla="*/ 2656382 h 2686449"/>
                    <a:gd name="connsiteX9" fmla="*/ 3521804 w 4421486"/>
                    <a:gd name="connsiteY9" fmla="*/ 2679531 h 2686449"/>
                    <a:gd name="connsiteX10" fmla="*/ 3880620 w 4421486"/>
                    <a:gd name="connsiteY10" fmla="*/ 2413313 h 2686449"/>
                    <a:gd name="connsiteX11" fmla="*/ 4413055 w 4421486"/>
                    <a:gd name="connsiteY11" fmla="*/ 399318 h 2686449"/>
                    <a:gd name="connsiteX12" fmla="*/ 4158412 w 4421486"/>
                    <a:gd name="connsiteY12" fmla="*/ 28929 h 2686449"/>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486" h="2670218">
                      <a:moveTo>
                        <a:pt x="4158412" y="12698"/>
                      </a:moveTo>
                      <a:cubicBezTo>
                        <a:pt x="3911871" y="-9053"/>
                        <a:pt x="3380786" y="4499"/>
                        <a:pt x="3116690" y="1123"/>
                      </a:cubicBezTo>
                      <a:cubicBezTo>
                        <a:pt x="2852594" y="-2253"/>
                        <a:pt x="2765978" y="82387"/>
                        <a:pt x="2665278" y="221042"/>
                      </a:cubicBezTo>
                      <a:cubicBezTo>
                        <a:pt x="2564578" y="359697"/>
                        <a:pt x="2458863" y="606865"/>
                        <a:pt x="2329612" y="718753"/>
                      </a:cubicBezTo>
                      <a:cubicBezTo>
                        <a:pt x="2200361" y="830641"/>
                        <a:pt x="2127055" y="867295"/>
                        <a:pt x="1889774" y="892373"/>
                      </a:cubicBezTo>
                      <a:cubicBezTo>
                        <a:pt x="1652493" y="917451"/>
                        <a:pt x="1059242" y="863003"/>
                        <a:pt x="905926" y="869224"/>
                      </a:cubicBezTo>
                      <a:cubicBezTo>
                        <a:pt x="752610" y="875445"/>
                        <a:pt x="626928" y="949475"/>
                        <a:pt x="535536" y="1135442"/>
                      </a:cubicBezTo>
                      <a:cubicBezTo>
                        <a:pt x="444144" y="1321409"/>
                        <a:pt x="81856" y="2141909"/>
                        <a:pt x="14675" y="2350784"/>
                      </a:cubicBezTo>
                      <a:cubicBezTo>
                        <a:pt x="-52506" y="2559659"/>
                        <a:pt x="123237" y="2618545"/>
                        <a:pt x="292468" y="2640151"/>
                      </a:cubicBezTo>
                      <a:cubicBezTo>
                        <a:pt x="461699" y="2661757"/>
                        <a:pt x="3335259" y="2680951"/>
                        <a:pt x="3521804" y="2663300"/>
                      </a:cubicBezTo>
                      <a:cubicBezTo>
                        <a:pt x="3708349" y="2645649"/>
                        <a:pt x="3834948" y="2533278"/>
                        <a:pt x="3880620" y="2397082"/>
                      </a:cubicBezTo>
                      <a:cubicBezTo>
                        <a:pt x="4029162" y="2017046"/>
                        <a:pt x="4383974" y="609034"/>
                        <a:pt x="4413055" y="383087"/>
                      </a:cubicBezTo>
                      <a:cubicBezTo>
                        <a:pt x="4442136" y="157140"/>
                        <a:pt x="4404953" y="34449"/>
                        <a:pt x="4158412" y="12698"/>
                      </a:cubicBezTo>
                      <a:close/>
                    </a:path>
                  </a:pathLst>
                </a:custGeom>
                <a:solidFill>
                  <a:srgbClr val="FAD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D265600D-A534-6D7D-4DE7-D5E3541F0F95}"/>
                    </a:ext>
                  </a:extLst>
                </p:cNvPr>
                <p:cNvSpPr/>
                <p:nvPr/>
              </p:nvSpPr>
              <p:spPr>
                <a:xfrm>
                  <a:off x="4920541" y="3036510"/>
                  <a:ext cx="3921036" cy="588659"/>
                </a:xfrm>
                <a:custGeom>
                  <a:avLst/>
                  <a:gdLst>
                    <a:gd name="connsiteX0" fmla="*/ 118809 w 3921036"/>
                    <a:gd name="connsiteY0" fmla="*/ 0 h 588659"/>
                    <a:gd name="connsiteX1" fmla="*/ 118781 w 3921036"/>
                    <a:gd name="connsiteY1" fmla="*/ 71 h 588659"/>
                    <a:gd name="connsiteX2" fmla="*/ 80860 w 3921036"/>
                    <a:gd name="connsiteY2" fmla="*/ 104635 h 588659"/>
                    <a:gd name="connsiteX3" fmla="*/ 358653 w 3921036"/>
                    <a:gd name="connsiteY3" fmla="*/ 394002 h 588659"/>
                    <a:gd name="connsiteX4" fmla="*/ 3587989 w 3921036"/>
                    <a:gd name="connsiteY4" fmla="*/ 417151 h 588659"/>
                    <a:gd name="connsiteX5" fmla="*/ 3897705 w 3921036"/>
                    <a:gd name="connsiteY5" fmla="*/ 247505 h 588659"/>
                    <a:gd name="connsiteX6" fmla="*/ 3921036 w 3921036"/>
                    <a:gd name="connsiteY6" fmla="*/ 201617 h 588659"/>
                    <a:gd name="connsiteX7" fmla="*/ 3910759 w 3921036"/>
                    <a:gd name="connsiteY7" fmla="*/ 232759 h 588659"/>
                    <a:gd name="connsiteX8" fmla="*/ 3880620 w 3921036"/>
                    <a:gd name="connsiteY8" fmla="*/ 315523 h 588659"/>
                    <a:gd name="connsiteX9" fmla="*/ 3521804 w 3921036"/>
                    <a:gd name="connsiteY9" fmla="*/ 581741 h 588659"/>
                    <a:gd name="connsiteX10" fmla="*/ 292468 w 3921036"/>
                    <a:gd name="connsiteY10" fmla="*/ 558592 h 588659"/>
                    <a:gd name="connsiteX11" fmla="*/ 14675 w 3921036"/>
                    <a:gd name="connsiteY11" fmla="*/ 269225 h 588659"/>
                    <a:gd name="connsiteX12" fmla="*/ 111550 w 3921036"/>
                    <a:gd name="connsiteY12" fmla="*/ 17360 h 58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1036" h="588659">
                      <a:moveTo>
                        <a:pt x="118809" y="0"/>
                      </a:moveTo>
                      <a:lnTo>
                        <a:pt x="118781" y="71"/>
                      </a:lnTo>
                      <a:cubicBezTo>
                        <a:pt x="102266" y="42860"/>
                        <a:pt x="89258" y="78526"/>
                        <a:pt x="80860" y="104635"/>
                      </a:cubicBezTo>
                      <a:cubicBezTo>
                        <a:pt x="13679" y="313510"/>
                        <a:pt x="189422" y="372396"/>
                        <a:pt x="358653" y="394002"/>
                      </a:cubicBezTo>
                      <a:cubicBezTo>
                        <a:pt x="527884" y="415608"/>
                        <a:pt x="3401444" y="434802"/>
                        <a:pt x="3587989" y="417151"/>
                      </a:cubicBezTo>
                      <a:cubicBezTo>
                        <a:pt x="3727898" y="403913"/>
                        <a:pt x="3834087" y="337395"/>
                        <a:pt x="3897705" y="247505"/>
                      </a:cubicBezTo>
                      <a:lnTo>
                        <a:pt x="3921036" y="201617"/>
                      </a:lnTo>
                      <a:lnTo>
                        <a:pt x="3910759" y="232759"/>
                      </a:lnTo>
                      <a:cubicBezTo>
                        <a:pt x="3899993" y="264003"/>
                        <a:pt x="3889904" y="291771"/>
                        <a:pt x="3880620" y="315523"/>
                      </a:cubicBezTo>
                      <a:cubicBezTo>
                        <a:pt x="3834948" y="451719"/>
                        <a:pt x="3708349" y="564090"/>
                        <a:pt x="3521804" y="581741"/>
                      </a:cubicBezTo>
                      <a:cubicBezTo>
                        <a:pt x="3335259" y="599392"/>
                        <a:pt x="461699" y="580198"/>
                        <a:pt x="292468" y="558592"/>
                      </a:cubicBezTo>
                      <a:cubicBezTo>
                        <a:pt x="123237" y="536986"/>
                        <a:pt x="-52506" y="478100"/>
                        <a:pt x="14675" y="269225"/>
                      </a:cubicBezTo>
                      <a:cubicBezTo>
                        <a:pt x="31470" y="217006"/>
                        <a:pt x="66710" y="126561"/>
                        <a:pt x="111550" y="17360"/>
                      </a:cubicBezTo>
                      <a:close/>
                    </a:path>
                  </a:pathLst>
                </a:custGeom>
                <a:solidFill>
                  <a:srgbClr val="DEB71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3" name="Freeform: Shape 42">
            <a:extLst>
              <a:ext uri="{FF2B5EF4-FFF2-40B4-BE49-F238E27FC236}">
                <a16:creationId xmlns:a16="http://schemas.microsoft.com/office/drawing/2014/main" id="{96C2DD9B-841B-D926-0FF0-D515FC4F72D6}"/>
              </a:ext>
            </a:extLst>
          </p:cNvPr>
          <p:cNvSpPr/>
          <p:nvPr/>
        </p:nvSpPr>
        <p:spPr>
          <a:xfrm rot="18900000">
            <a:off x="8190376" y="3652603"/>
            <a:ext cx="193038" cy="287954"/>
          </a:xfrm>
          <a:custGeom>
            <a:avLst/>
            <a:gdLst>
              <a:gd name="connsiteX0" fmla="*/ 2546926 w 4568141"/>
              <a:gd name="connsiteY0" fmla="*/ 0 h 6814283"/>
              <a:gd name="connsiteX1" fmla="*/ 4216090 w 4568141"/>
              <a:gd name="connsiteY1" fmla="*/ 3306603 h 6814283"/>
              <a:gd name="connsiteX2" fmla="*/ 4211433 w 4568141"/>
              <a:gd name="connsiteY2" fmla="*/ 3306603 h 6814283"/>
              <a:gd name="connsiteX3" fmla="*/ 4306817 w 4568141"/>
              <a:gd name="connsiteY3" fmla="*/ 3468018 h 6814283"/>
              <a:gd name="connsiteX4" fmla="*/ 3899152 w 4568141"/>
              <a:gd name="connsiteY4" fmla="*/ 6145295 h 6814283"/>
              <a:gd name="connsiteX5" fmla="*/ 668988 w 4568141"/>
              <a:gd name="connsiteY5" fmla="*/ 6145295 h 6814283"/>
              <a:gd name="connsiteX6" fmla="*/ 512194 w 4568141"/>
              <a:gd name="connsiteY6" fmla="*/ 3088602 h 6814283"/>
              <a:gd name="connsiteX7" fmla="*/ 552440 w 4568141"/>
              <a:gd name="connsiteY7" fmla="*/ 3044075 h 681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8141" h="6814283">
                <a:moveTo>
                  <a:pt x="2546926" y="0"/>
                </a:moveTo>
                <a:lnTo>
                  <a:pt x="4216090" y="3306603"/>
                </a:lnTo>
                <a:lnTo>
                  <a:pt x="4211433" y="3306603"/>
                </a:lnTo>
                <a:lnTo>
                  <a:pt x="4306817" y="3468018"/>
                </a:lnTo>
                <a:cubicBezTo>
                  <a:pt x="4759779" y="4329955"/>
                  <a:pt x="4623891" y="5420557"/>
                  <a:pt x="3899152" y="6145295"/>
                </a:cubicBezTo>
                <a:cubicBezTo>
                  <a:pt x="3007167" y="7037280"/>
                  <a:pt x="1560974" y="7037280"/>
                  <a:pt x="668988" y="6145295"/>
                </a:cubicBezTo>
                <a:cubicBezTo>
                  <a:pt x="-167248" y="5309059"/>
                  <a:pt x="-219513" y="3985726"/>
                  <a:pt x="512194" y="3088602"/>
                </a:cubicBezTo>
                <a:lnTo>
                  <a:pt x="552440" y="3044075"/>
                </a:lnTo>
                <a:close/>
              </a:path>
            </a:pathLst>
          </a:cu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grpSp>
        <p:nvGrpSpPr>
          <p:cNvPr id="4" name="Google Shape;10;p2">
            <a:extLst>
              <a:ext uri="{FF2B5EF4-FFF2-40B4-BE49-F238E27FC236}">
                <a16:creationId xmlns:a16="http://schemas.microsoft.com/office/drawing/2014/main" id="{59A1401D-F280-7279-A79C-1214551AA3E0}"/>
              </a:ext>
            </a:extLst>
          </p:cNvPr>
          <p:cNvGrpSpPr/>
          <p:nvPr/>
        </p:nvGrpSpPr>
        <p:grpSpPr>
          <a:xfrm>
            <a:off x="-5315659" y="6705600"/>
            <a:ext cx="3982159" cy="2269282"/>
            <a:chOff x="274200" y="274200"/>
            <a:chExt cx="8687100" cy="4686600"/>
          </a:xfrm>
        </p:grpSpPr>
        <p:sp>
          <p:nvSpPr>
            <p:cNvPr id="5" name="Google Shape;11;p2">
              <a:extLst>
                <a:ext uri="{FF2B5EF4-FFF2-40B4-BE49-F238E27FC236}">
                  <a16:creationId xmlns:a16="http://schemas.microsoft.com/office/drawing/2014/main" id="{95761EF1-E174-091A-2367-8A638A4F5784}"/>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2;p2">
              <a:extLst>
                <a:ext uri="{FF2B5EF4-FFF2-40B4-BE49-F238E27FC236}">
                  <a16:creationId xmlns:a16="http://schemas.microsoft.com/office/drawing/2014/main" id="{F772B356-3E0C-C383-E8C4-08E2F63D38ED}"/>
                </a:ext>
              </a:extLst>
            </p:cNvPr>
            <p:cNvGrpSpPr/>
            <p:nvPr/>
          </p:nvGrpSpPr>
          <p:grpSpPr>
            <a:xfrm>
              <a:off x="274200" y="274200"/>
              <a:ext cx="8595900" cy="4595100"/>
              <a:chOff x="274200" y="274200"/>
              <a:chExt cx="8595900" cy="4595100"/>
            </a:xfrm>
          </p:grpSpPr>
          <p:grpSp>
            <p:nvGrpSpPr>
              <p:cNvPr id="8" name="Google Shape;13;p2">
                <a:extLst>
                  <a:ext uri="{FF2B5EF4-FFF2-40B4-BE49-F238E27FC236}">
                    <a16:creationId xmlns:a16="http://schemas.microsoft.com/office/drawing/2014/main" id="{7EA54CA9-7140-1685-4DDB-5FC95DDE9BD3}"/>
                  </a:ext>
                </a:extLst>
              </p:cNvPr>
              <p:cNvGrpSpPr/>
              <p:nvPr/>
            </p:nvGrpSpPr>
            <p:grpSpPr>
              <a:xfrm>
                <a:off x="274200" y="274200"/>
                <a:ext cx="8595900" cy="4595100"/>
                <a:chOff x="274200" y="274200"/>
                <a:chExt cx="8595900" cy="4595100"/>
              </a:xfrm>
            </p:grpSpPr>
            <p:sp>
              <p:nvSpPr>
                <p:cNvPr id="14" name="Google Shape;14;p2">
                  <a:extLst>
                    <a:ext uri="{FF2B5EF4-FFF2-40B4-BE49-F238E27FC236}">
                      <a16:creationId xmlns:a16="http://schemas.microsoft.com/office/drawing/2014/main" id="{06B133CA-1E3A-6888-8D67-0DC4BCB866BD}"/>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a:extLst>
                    <a:ext uri="{FF2B5EF4-FFF2-40B4-BE49-F238E27FC236}">
                      <a16:creationId xmlns:a16="http://schemas.microsoft.com/office/drawing/2014/main" id="{C577D24A-3B35-0554-95F4-FADAA97DAB84}"/>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9" name="Google Shape;16;p2">
                <a:extLst>
                  <a:ext uri="{FF2B5EF4-FFF2-40B4-BE49-F238E27FC236}">
                    <a16:creationId xmlns:a16="http://schemas.microsoft.com/office/drawing/2014/main" id="{334661F1-96AC-FF10-8CF9-2E5BAF24F67C}"/>
                  </a:ext>
                </a:extLst>
              </p:cNvPr>
              <p:cNvGrpSpPr/>
              <p:nvPr/>
            </p:nvGrpSpPr>
            <p:grpSpPr>
              <a:xfrm>
                <a:off x="8595300" y="365550"/>
                <a:ext cx="183000" cy="183000"/>
                <a:chOff x="8225400" y="367488"/>
                <a:chExt cx="183000" cy="183000"/>
              </a:xfrm>
            </p:grpSpPr>
            <p:cxnSp>
              <p:nvCxnSpPr>
                <p:cNvPr id="12" name="Google Shape;17;p2">
                  <a:extLst>
                    <a:ext uri="{FF2B5EF4-FFF2-40B4-BE49-F238E27FC236}">
                      <a16:creationId xmlns:a16="http://schemas.microsoft.com/office/drawing/2014/main" id="{E7F8053A-AB3F-DBDA-7A5E-4793D06A12A3}"/>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8;p2">
                  <a:extLst>
                    <a:ext uri="{FF2B5EF4-FFF2-40B4-BE49-F238E27FC236}">
                      <a16:creationId xmlns:a16="http://schemas.microsoft.com/office/drawing/2014/main" id="{97B4D05B-9C8B-3AA9-CF43-330D9690B323}"/>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0" name="Google Shape;19;p2">
                <a:extLst>
                  <a:ext uri="{FF2B5EF4-FFF2-40B4-BE49-F238E27FC236}">
                    <a16:creationId xmlns:a16="http://schemas.microsoft.com/office/drawing/2014/main" id="{29E420B2-8979-BE11-BC80-8C3282196965}"/>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20;p2">
                <a:extLst>
                  <a:ext uri="{FF2B5EF4-FFF2-40B4-BE49-F238E27FC236}">
                    <a16:creationId xmlns:a16="http://schemas.microsoft.com/office/drawing/2014/main" id="{D98A7691-E77C-6D0D-8330-4789A6783930}"/>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aphicFrame>
        <p:nvGraphicFramePr>
          <p:cNvPr id="16" name="Table 15">
            <a:extLst>
              <a:ext uri="{FF2B5EF4-FFF2-40B4-BE49-F238E27FC236}">
                <a16:creationId xmlns:a16="http://schemas.microsoft.com/office/drawing/2014/main" id="{08D26800-BDCF-12F8-CD56-E30294E8022C}"/>
              </a:ext>
            </a:extLst>
          </p:cNvPr>
          <p:cNvGraphicFramePr>
            <a:graphicFrameLocks noGrp="1"/>
          </p:cNvGraphicFramePr>
          <p:nvPr>
            <p:extLst>
              <p:ext uri="{D42A27DB-BD31-4B8C-83A1-F6EECF244321}">
                <p14:modId xmlns:p14="http://schemas.microsoft.com/office/powerpoint/2010/main" val="1922354834"/>
              </p:ext>
            </p:extLst>
          </p:nvPr>
        </p:nvGraphicFramePr>
        <p:xfrm>
          <a:off x="-5329510" y="6691368"/>
          <a:ext cx="3940217" cy="193421"/>
        </p:xfrm>
        <a:graphic>
          <a:graphicData uri="http://schemas.openxmlformats.org/drawingml/2006/table">
            <a:tbl>
              <a:tblPr firstRow="1" bandRow="1">
                <a:tableStyleId>{22AEA4C2-CCB8-4E0E-A959-F915D989305B}</a:tableStyleId>
              </a:tblPr>
              <a:tblGrid>
                <a:gridCol w="635876">
                  <a:extLst>
                    <a:ext uri="{9D8B030D-6E8A-4147-A177-3AD203B41FA5}">
                      <a16:colId xmlns:a16="http://schemas.microsoft.com/office/drawing/2014/main" val="78991712"/>
                    </a:ext>
                  </a:extLst>
                </a:gridCol>
                <a:gridCol w="846156">
                  <a:extLst>
                    <a:ext uri="{9D8B030D-6E8A-4147-A177-3AD203B41FA5}">
                      <a16:colId xmlns:a16="http://schemas.microsoft.com/office/drawing/2014/main" val="3822687332"/>
                    </a:ext>
                  </a:extLst>
                </a:gridCol>
                <a:gridCol w="2458185">
                  <a:extLst>
                    <a:ext uri="{9D8B030D-6E8A-4147-A177-3AD203B41FA5}">
                      <a16:colId xmlns:a16="http://schemas.microsoft.com/office/drawing/2014/main" val="3244150959"/>
                    </a:ext>
                  </a:extLst>
                </a:gridCol>
              </a:tblGrid>
              <a:tr h="179727">
                <a:tc>
                  <a:txBody>
                    <a:bodyPr/>
                    <a:lstStyle/>
                    <a:p>
                      <a:pPr algn="ctr">
                        <a:lnSpc>
                          <a:spcPct val="115000"/>
                        </a:lnSpc>
                      </a:pPr>
                      <a:r>
                        <a:rPr lang="nb-NO" sz="1200" b="1" kern="100">
                          <a:effectLst/>
                          <a:latin typeface="Times New Roman" panose="02020603050405020304" pitchFamily="18" charset="0"/>
                          <a:ea typeface="SimSun" panose="02010600030101010101" pitchFamily="2" charset="-122"/>
                          <a:cs typeface="Times New Roman" panose="02020603050405020304" pitchFamily="18" charset="0"/>
                        </a:rPr>
                        <a:t>MSSV</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nb-NO" sz="1200" b="1" kern="100">
                          <a:effectLst/>
                          <a:latin typeface="Times New Roman" panose="02020603050405020304" pitchFamily="18" charset="0"/>
                          <a:ea typeface="SimSun" panose="02010600030101010101" pitchFamily="2" charset="-122"/>
                          <a:cs typeface="Times New Roman" panose="02020603050405020304" pitchFamily="18" charset="0"/>
                        </a:rPr>
                        <a:t>Họ</a:t>
                      </a:r>
                      <a:r>
                        <a:rPr lang="vi-VN" sz="1200" b="1" kern="100">
                          <a:effectLst/>
                          <a:latin typeface="Times New Roman" panose="02020603050405020304" pitchFamily="18" charset="0"/>
                          <a:ea typeface="SimSun" panose="02010600030101010101" pitchFamily="2" charset="-122"/>
                          <a:cs typeface="Times New Roman" panose="02020603050405020304" pitchFamily="18" charset="0"/>
                        </a:rPr>
                        <a:t> Tên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nb-NO" sz="1200" b="1" kern="100">
                          <a:effectLst/>
                          <a:latin typeface="Times New Roman" panose="02020603050405020304" pitchFamily="18" charset="0"/>
                          <a:ea typeface="SimSun" panose="02010600030101010101" pitchFamily="2" charset="-122"/>
                          <a:cs typeface="Times New Roman" panose="02020603050405020304" pitchFamily="18" charset="0"/>
                        </a:rPr>
                        <a:t>Nhiệm</a:t>
                      </a:r>
                      <a:r>
                        <a:rPr lang="vi-VN" sz="1200" b="1" kern="100">
                          <a:effectLst/>
                          <a:latin typeface="Times New Roman" panose="02020603050405020304" pitchFamily="18" charset="0"/>
                          <a:ea typeface="SimSun" panose="02010600030101010101" pitchFamily="2" charset="-122"/>
                          <a:cs typeface="Times New Roman" panose="02020603050405020304" pitchFamily="18" charset="0"/>
                        </a:rPr>
                        <a:t> vụ</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9760780"/>
                  </a:ext>
                </a:extLst>
              </a:tr>
            </a:tbl>
          </a:graphicData>
        </a:graphic>
      </p:graphicFrame>
    </p:spTree>
    <p:extLst>
      <p:ext uri="{BB962C8B-B14F-4D97-AF65-F5344CB8AC3E}">
        <p14:creationId xmlns:p14="http://schemas.microsoft.com/office/powerpoint/2010/main" val="525941512"/>
      </p:ext>
    </p:extLst>
  </p:cSld>
  <p:clrMapOvr>
    <a:masterClrMapping/>
  </p:clrMapOvr>
  <mc:AlternateContent xmlns:mc="http://schemas.openxmlformats.org/markup-compatibility/2006" xmlns:p159="http://schemas.microsoft.com/office/powerpoint/2015/09/main">
    <mc:Choice Requires="p159">
      <p:transition spd="med" advTm="2000">
        <p159:morph option="byWord"/>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250"/>
                                        <p:tgtEl>
                                          <p:spTgt spid="1034"/>
                                        </p:tgtEl>
                                      </p:cBhvr>
                                    </p:animEffect>
                                    <p:anim calcmode="lin" valueType="num">
                                      <p:cBhvr>
                                        <p:cTn id="8" dur="250" fill="hold"/>
                                        <p:tgtEl>
                                          <p:spTgt spid="1034"/>
                                        </p:tgtEl>
                                        <p:attrNameLst>
                                          <p:attrName>ppt_x</p:attrName>
                                        </p:attrNameLst>
                                      </p:cBhvr>
                                      <p:tavLst>
                                        <p:tav tm="0">
                                          <p:val>
                                            <p:strVal val="#ppt_x"/>
                                          </p:val>
                                        </p:tav>
                                        <p:tav tm="100000">
                                          <p:val>
                                            <p:strVal val="#ppt_x"/>
                                          </p:val>
                                        </p:tav>
                                      </p:tavLst>
                                    </p:anim>
                                    <p:anim calcmode="lin" valueType="num">
                                      <p:cBhvr>
                                        <p:cTn id="9" dur="25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250"/>
                                        <p:tgtEl>
                                          <p:spTgt spid="1034"/>
                                        </p:tgtEl>
                                      </p:cBhvr>
                                    </p:animEffect>
                                    <p:anim calcmode="lin" valueType="num">
                                      <p:cBhvr>
                                        <p:cTn id="14" dur="250"/>
                                        <p:tgtEl>
                                          <p:spTgt spid="1034"/>
                                        </p:tgtEl>
                                        <p:attrNameLst>
                                          <p:attrName>ppt_x</p:attrName>
                                        </p:attrNameLst>
                                      </p:cBhvr>
                                      <p:tavLst>
                                        <p:tav tm="0">
                                          <p:val>
                                            <p:strVal val="ppt_x"/>
                                          </p:val>
                                        </p:tav>
                                        <p:tav tm="100000">
                                          <p:val>
                                            <p:strVal val="ppt_x"/>
                                          </p:val>
                                        </p:tav>
                                      </p:tavLst>
                                    </p:anim>
                                    <p:anim calcmode="lin" valueType="num">
                                      <p:cBhvr>
                                        <p:cTn id="15" dur="250"/>
                                        <p:tgtEl>
                                          <p:spTgt spid="1034"/>
                                        </p:tgtEl>
                                        <p:attrNameLst>
                                          <p:attrName>ppt_y</p:attrName>
                                        </p:attrNameLst>
                                      </p:cBhvr>
                                      <p:tavLst>
                                        <p:tav tm="0">
                                          <p:val>
                                            <p:strVal val="ppt_y"/>
                                          </p:val>
                                        </p:tav>
                                        <p:tav tm="100000">
                                          <p:val>
                                            <p:strVal val="ppt_y+.1"/>
                                          </p:val>
                                        </p:tav>
                                      </p:tavLst>
                                    </p:anim>
                                    <p:set>
                                      <p:cBhvr>
                                        <p:cTn id="16" dur="1" fill="hold">
                                          <p:stCondLst>
                                            <p:cond delay="249"/>
                                          </p:stCondLst>
                                        </p:cTn>
                                        <p:tgtEl>
                                          <p:spTgt spid="10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p:bldP spid="103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6846E4E4-B439-6483-1627-4E2DCFE36462}"/>
            </a:ext>
          </a:extLst>
        </p:cNvPr>
        <p:cNvGrpSpPr/>
        <p:nvPr/>
      </p:nvGrpSpPr>
      <p:grpSpPr>
        <a:xfrm>
          <a:off x="0" y="0"/>
          <a:ext cx="0" cy="0"/>
          <a:chOff x="0" y="0"/>
          <a:chExt cx="0" cy="0"/>
        </a:xfrm>
      </p:grpSpPr>
      <p:grpSp>
        <p:nvGrpSpPr>
          <p:cNvPr id="22" name="Google Shape;144;p9">
            <a:extLst>
              <a:ext uri="{FF2B5EF4-FFF2-40B4-BE49-F238E27FC236}">
                <a16:creationId xmlns:a16="http://schemas.microsoft.com/office/drawing/2014/main" id="{46078FF6-C643-6465-D5C6-EEA74E33B874}"/>
              </a:ext>
            </a:extLst>
          </p:cNvPr>
          <p:cNvGrpSpPr/>
          <p:nvPr/>
        </p:nvGrpSpPr>
        <p:grpSpPr>
          <a:xfrm>
            <a:off x="2147201" y="420700"/>
            <a:ext cx="6492300" cy="3749100"/>
            <a:chOff x="1371300" y="742950"/>
            <a:chExt cx="6492300" cy="3749100"/>
          </a:xfrm>
        </p:grpSpPr>
        <p:sp>
          <p:nvSpPr>
            <p:cNvPr id="23" name="Google Shape;145;p9">
              <a:extLst>
                <a:ext uri="{FF2B5EF4-FFF2-40B4-BE49-F238E27FC236}">
                  <a16:creationId xmlns:a16="http://schemas.microsoft.com/office/drawing/2014/main" id="{B8B93BE3-4EE2-CE91-E4A0-923847B2DE4F}"/>
                </a:ext>
              </a:extLst>
            </p:cNvPr>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146;p9">
              <a:extLst>
                <a:ext uri="{FF2B5EF4-FFF2-40B4-BE49-F238E27FC236}">
                  <a16:creationId xmlns:a16="http://schemas.microsoft.com/office/drawing/2014/main" id="{B02F9259-D735-02C3-4C9A-26B0607B2440}"/>
                </a:ext>
              </a:extLst>
            </p:cNvPr>
            <p:cNvGrpSpPr/>
            <p:nvPr/>
          </p:nvGrpSpPr>
          <p:grpSpPr>
            <a:xfrm>
              <a:off x="1371300" y="742950"/>
              <a:ext cx="6401400" cy="3657600"/>
              <a:chOff x="1371300" y="742950"/>
              <a:chExt cx="6401400" cy="3657600"/>
            </a:xfrm>
          </p:grpSpPr>
          <p:sp>
            <p:nvSpPr>
              <p:cNvPr id="25" name="Google Shape;147;p9">
                <a:extLst>
                  <a:ext uri="{FF2B5EF4-FFF2-40B4-BE49-F238E27FC236}">
                    <a16:creationId xmlns:a16="http://schemas.microsoft.com/office/drawing/2014/main" id="{E5A23B06-7685-8DFD-3CFE-7F964C188AF7}"/>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148;p9">
                <a:extLst>
                  <a:ext uri="{FF2B5EF4-FFF2-40B4-BE49-F238E27FC236}">
                    <a16:creationId xmlns:a16="http://schemas.microsoft.com/office/drawing/2014/main" id="{618AA9D2-9405-DF4C-7F63-2E61DB484901}"/>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27" name="Google Shape;149;p9">
                <a:extLst>
                  <a:ext uri="{FF2B5EF4-FFF2-40B4-BE49-F238E27FC236}">
                    <a16:creationId xmlns:a16="http://schemas.microsoft.com/office/drawing/2014/main" id="{5CC5726B-00C1-70A9-54A4-6063FA042D5E}"/>
                  </a:ext>
                </a:extLst>
              </p:cNvPr>
              <p:cNvGrpSpPr/>
              <p:nvPr/>
            </p:nvGrpSpPr>
            <p:grpSpPr>
              <a:xfrm>
                <a:off x="7498200" y="834288"/>
                <a:ext cx="183000" cy="183000"/>
                <a:chOff x="8225400" y="367488"/>
                <a:chExt cx="183000" cy="183000"/>
              </a:xfrm>
            </p:grpSpPr>
            <p:cxnSp>
              <p:nvCxnSpPr>
                <p:cNvPr id="30" name="Google Shape;150;p9">
                  <a:extLst>
                    <a:ext uri="{FF2B5EF4-FFF2-40B4-BE49-F238E27FC236}">
                      <a16:creationId xmlns:a16="http://schemas.microsoft.com/office/drawing/2014/main" id="{09B2D5FB-7C1C-E0EB-E31D-7F2B1F6B70AD}"/>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1" name="Google Shape;151;p9">
                  <a:extLst>
                    <a:ext uri="{FF2B5EF4-FFF2-40B4-BE49-F238E27FC236}">
                      <a16:creationId xmlns:a16="http://schemas.microsoft.com/office/drawing/2014/main" id="{482B679B-9C9F-3686-DE41-65F9D3FE9A5E}"/>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 name="Google Shape;152;p9">
                <a:extLst>
                  <a:ext uri="{FF2B5EF4-FFF2-40B4-BE49-F238E27FC236}">
                    <a16:creationId xmlns:a16="http://schemas.microsoft.com/office/drawing/2014/main" id="{ED9098B3-C4F6-C209-D250-472F468E12BE}"/>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153;p9">
                <a:extLst>
                  <a:ext uri="{FF2B5EF4-FFF2-40B4-BE49-F238E27FC236}">
                    <a16:creationId xmlns:a16="http://schemas.microsoft.com/office/drawing/2014/main" id="{A6BBAED9-4C2E-8356-E0C5-0D9233B7DFE1}"/>
                  </a:ext>
                </a:extLst>
              </p:cNvPr>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8" name="Group 7">
            <a:extLst>
              <a:ext uri="{FF2B5EF4-FFF2-40B4-BE49-F238E27FC236}">
                <a16:creationId xmlns:a16="http://schemas.microsoft.com/office/drawing/2014/main" id="{9C8C3F74-DDD2-7011-B857-3D392D0C647F}"/>
              </a:ext>
            </a:extLst>
          </p:cNvPr>
          <p:cNvGrpSpPr/>
          <p:nvPr/>
        </p:nvGrpSpPr>
        <p:grpSpPr>
          <a:xfrm>
            <a:off x="1371300" y="742950"/>
            <a:ext cx="6492300" cy="3749100"/>
            <a:chOff x="1371300" y="742950"/>
            <a:chExt cx="6492300" cy="3749100"/>
          </a:xfrm>
        </p:grpSpPr>
        <p:grpSp>
          <p:nvGrpSpPr>
            <p:cNvPr id="32" name="Google Shape;154;p9">
              <a:extLst>
                <a:ext uri="{FF2B5EF4-FFF2-40B4-BE49-F238E27FC236}">
                  <a16:creationId xmlns:a16="http://schemas.microsoft.com/office/drawing/2014/main" id="{D94EEE03-6FA1-EEEC-6FC2-7A0DF742D433}"/>
                </a:ext>
              </a:extLst>
            </p:cNvPr>
            <p:cNvGrpSpPr/>
            <p:nvPr/>
          </p:nvGrpSpPr>
          <p:grpSpPr>
            <a:xfrm>
              <a:off x="1371300" y="742950"/>
              <a:ext cx="6492300" cy="3749100"/>
              <a:chOff x="1371300" y="742950"/>
              <a:chExt cx="6492300" cy="3749100"/>
            </a:xfrm>
          </p:grpSpPr>
          <p:sp>
            <p:nvSpPr>
              <p:cNvPr id="33" name="Google Shape;155;p9">
                <a:extLst>
                  <a:ext uri="{FF2B5EF4-FFF2-40B4-BE49-F238E27FC236}">
                    <a16:creationId xmlns:a16="http://schemas.microsoft.com/office/drawing/2014/main" id="{9AC452F4-C03C-5AD4-8DAB-97539C4D9ECB}"/>
                  </a:ext>
                </a:extLst>
              </p:cNvPr>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156;p9">
                <a:extLst>
                  <a:ext uri="{FF2B5EF4-FFF2-40B4-BE49-F238E27FC236}">
                    <a16:creationId xmlns:a16="http://schemas.microsoft.com/office/drawing/2014/main" id="{7AD4636F-8AC5-D1C8-B919-FD49D72BEA4E}"/>
                  </a:ext>
                </a:extLst>
              </p:cNvPr>
              <p:cNvGrpSpPr/>
              <p:nvPr/>
            </p:nvGrpSpPr>
            <p:grpSpPr>
              <a:xfrm>
                <a:off x="1371300" y="742950"/>
                <a:ext cx="6401400" cy="3657600"/>
                <a:chOff x="1371300" y="742950"/>
                <a:chExt cx="6401400" cy="3657600"/>
              </a:xfrm>
            </p:grpSpPr>
            <p:sp>
              <p:nvSpPr>
                <p:cNvPr id="35" name="Google Shape;157;p9">
                  <a:extLst>
                    <a:ext uri="{FF2B5EF4-FFF2-40B4-BE49-F238E27FC236}">
                      <a16:creationId xmlns:a16="http://schemas.microsoft.com/office/drawing/2014/main" id="{9EBEDC29-386D-A790-59F7-B8ADF78FC8FB}"/>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158;p9">
                  <a:extLst>
                    <a:ext uri="{FF2B5EF4-FFF2-40B4-BE49-F238E27FC236}">
                      <a16:creationId xmlns:a16="http://schemas.microsoft.com/office/drawing/2014/main" id="{0F87DA44-FA9A-FF29-0E8E-8B18674C721A}"/>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37" name="Google Shape;159;p9">
                  <a:extLst>
                    <a:ext uri="{FF2B5EF4-FFF2-40B4-BE49-F238E27FC236}">
                      <a16:creationId xmlns:a16="http://schemas.microsoft.com/office/drawing/2014/main" id="{AC59406B-595A-22BD-67D5-382B5E194F3B}"/>
                    </a:ext>
                  </a:extLst>
                </p:cNvPr>
                <p:cNvGrpSpPr/>
                <p:nvPr/>
              </p:nvGrpSpPr>
              <p:grpSpPr>
                <a:xfrm>
                  <a:off x="7498200" y="834288"/>
                  <a:ext cx="183000" cy="183000"/>
                  <a:chOff x="8225400" y="367488"/>
                  <a:chExt cx="183000" cy="183000"/>
                </a:xfrm>
              </p:grpSpPr>
              <p:cxnSp>
                <p:nvCxnSpPr>
                  <p:cNvPr id="40" name="Google Shape;160;p9">
                    <a:extLst>
                      <a:ext uri="{FF2B5EF4-FFF2-40B4-BE49-F238E27FC236}">
                        <a16:creationId xmlns:a16="http://schemas.microsoft.com/office/drawing/2014/main" id="{B313199A-C200-15D1-3466-4D7DE295C298}"/>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1" name="Google Shape;161;p9">
                    <a:extLst>
                      <a:ext uri="{FF2B5EF4-FFF2-40B4-BE49-F238E27FC236}">
                        <a16:creationId xmlns:a16="http://schemas.microsoft.com/office/drawing/2014/main" id="{D2991EF7-2E7F-9434-0499-904C8AC1E8E6}"/>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8" name="Google Shape;162;p9">
                  <a:extLst>
                    <a:ext uri="{FF2B5EF4-FFF2-40B4-BE49-F238E27FC236}">
                      <a16:creationId xmlns:a16="http://schemas.microsoft.com/office/drawing/2014/main" id="{0B442AAC-DA05-7549-E847-9E2D37806BA0}"/>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63;p9">
                  <a:extLst>
                    <a:ext uri="{FF2B5EF4-FFF2-40B4-BE49-F238E27FC236}">
                      <a16:creationId xmlns:a16="http://schemas.microsoft.com/office/drawing/2014/main" id="{9158B0E3-37CA-6EFA-1A64-D894DF8E8954}"/>
                    </a:ext>
                  </a:extLst>
                </p:cNvPr>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 name="TextBox 1">
              <a:extLst>
                <a:ext uri="{FF2B5EF4-FFF2-40B4-BE49-F238E27FC236}">
                  <a16:creationId xmlns:a16="http://schemas.microsoft.com/office/drawing/2014/main" id="{D263F1C1-136B-12A1-7B79-F8313A0CD594}"/>
                </a:ext>
              </a:extLst>
            </p:cNvPr>
            <p:cNvSpPr txBox="1"/>
            <p:nvPr/>
          </p:nvSpPr>
          <p:spPr>
            <a:xfrm>
              <a:off x="1507364" y="1776990"/>
              <a:ext cx="6173835" cy="2308324"/>
            </a:xfrm>
            <a:prstGeom prst="rect">
              <a:avLst/>
            </a:prstGeom>
            <a:noFill/>
          </p:spPr>
          <p:txBody>
            <a:bodyPr wrap="square" rtlCol="0">
              <a:spAutoFit/>
            </a:bodyPr>
            <a:lstStyle/>
            <a:p>
              <a:pPr algn="just"/>
              <a:r>
                <a:rPr lang="vi-VN" sz="1600"/>
                <a:t>Trong thời đại công nghệ số, thương mại điện tử ngày càng phát triển mạnh mẽ, giúp các doanh nghiệp mở rộng thị trường và nâng cao trải nghiệm khách hàng. Ngành kinh doanh trà, một ngành truyền thống lâu đời tại Việt Nam, cũng đang chuyển đổi số để tiếp cận khách hàng hiệu quả hơn. Đề tài "Xây dựng website bán trà" được chọn không chỉ để ứng dụng kiến thức công nghệ phần mềm mà còn nhằm tạo ra một giải pháp hỗ trợ doanh nghiệp vừa và nhỏ trong ngành trà, giúp tiết kiệm chi phí vận hành và tăng khả năng tương tác với khách hàng.</a:t>
              </a:r>
              <a:endParaRPr lang="vi-VN" sz="1200" b="1">
                <a:latin typeface="Comfortaa" pitchFamily="2" charset="0"/>
              </a:endParaRPr>
            </a:p>
          </p:txBody>
        </p:sp>
        <p:sp>
          <p:nvSpPr>
            <p:cNvPr id="7" name="TextBox 6">
              <a:extLst>
                <a:ext uri="{FF2B5EF4-FFF2-40B4-BE49-F238E27FC236}">
                  <a16:creationId xmlns:a16="http://schemas.microsoft.com/office/drawing/2014/main" id="{54DC14E8-D1E1-E53A-D42F-EE94A1CD73B8}"/>
                </a:ext>
              </a:extLst>
            </p:cNvPr>
            <p:cNvSpPr txBox="1"/>
            <p:nvPr/>
          </p:nvSpPr>
          <p:spPr>
            <a:xfrm>
              <a:off x="2294383" y="1106809"/>
              <a:ext cx="4260579" cy="523220"/>
            </a:xfrm>
            <a:prstGeom prst="rect">
              <a:avLst/>
            </a:prstGeom>
            <a:noFill/>
          </p:spPr>
          <p:txBody>
            <a:bodyPr wrap="square" rtlCol="0">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LÝ DO CHỌN ĐỀ TÀI</a:t>
              </a:r>
              <a:endParaRPr lang="en-US"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grpSp>
        <p:nvGrpSpPr>
          <p:cNvPr id="577" name="Google Shape;577;p33">
            <a:extLst>
              <a:ext uri="{FF2B5EF4-FFF2-40B4-BE49-F238E27FC236}">
                <a16:creationId xmlns:a16="http://schemas.microsoft.com/office/drawing/2014/main" id="{21D54873-EE79-230F-DDB9-23C326928C78}"/>
              </a:ext>
            </a:extLst>
          </p:cNvPr>
          <p:cNvGrpSpPr/>
          <p:nvPr/>
        </p:nvGrpSpPr>
        <p:grpSpPr>
          <a:xfrm>
            <a:off x="463651" y="1220603"/>
            <a:ext cx="502899" cy="502899"/>
            <a:chOff x="858700" y="1967475"/>
            <a:chExt cx="605100" cy="605100"/>
          </a:xfrm>
        </p:grpSpPr>
        <p:sp>
          <p:nvSpPr>
            <p:cNvPr id="578" name="Google Shape;578;p33">
              <a:extLst>
                <a:ext uri="{FF2B5EF4-FFF2-40B4-BE49-F238E27FC236}">
                  <a16:creationId xmlns:a16="http://schemas.microsoft.com/office/drawing/2014/main" id="{1CA75BE4-91B4-71B7-2B51-44D86CA79574}"/>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a:extLst>
                <a:ext uri="{FF2B5EF4-FFF2-40B4-BE49-F238E27FC236}">
                  <a16:creationId xmlns:a16="http://schemas.microsoft.com/office/drawing/2014/main" id="{3CC2D54F-6329-B307-1FAC-C5EA79A9A0FE}"/>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3">
            <a:extLst>
              <a:ext uri="{FF2B5EF4-FFF2-40B4-BE49-F238E27FC236}">
                <a16:creationId xmlns:a16="http://schemas.microsoft.com/office/drawing/2014/main" id="{C9F0C7DD-BCCB-1E7D-696E-8D07B28BC633}"/>
              </a:ext>
            </a:extLst>
          </p:cNvPr>
          <p:cNvGrpSpPr/>
          <p:nvPr/>
        </p:nvGrpSpPr>
        <p:grpSpPr>
          <a:xfrm>
            <a:off x="463651" y="1906497"/>
            <a:ext cx="502800" cy="502800"/>
            <a:chOff x="7014301" y="2017350"/>
            <a:chExt cx="502800" cy="502800"/>
          </a:xfrm>
        </p:grpSpPr>
        <p:sp>
          <p:nvSpPr>
            <p:cNvPr id="581" name="Google Shape;581;p33">
              <a:extLst>
                <a:ext uri="{FF2B5EF4-FFF2-40B4-BE49-F238E27FC236}">
                  <a16:creationId xmlns:a16="http://schemas.microsoft.com/office/drawing/2014/main" id="{0E926F5A-9A33-7528-2456-8C2A9B335042}"/>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a:extLst>
                <a:ext uri="{FF2B5EF4-FFF2-40B4-BE49-F238E27FC236}">
                  <a16:creationId xmlns:a16="http://schemas.microsoft.com/office/drawing/2014/main" id="{1CFEC6CC-6730-B7F7-F1CE-BFB2D96733F1}"/>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3">
            <a:extLst>
              <a:ext uri="{FF2B5EF4-FFF2-40B4-BE49-F238E27FC236}">
                <a16:creationId xmlns:a16="http://schemas.microsoft.com/office/drawing/2014/main" id="{9CE60411-D91C-C392-D426-E45B18467560}"/>
              </a:ext>
            </a:extLst>
          </p:cNvPr>
          <p:cNvGrpSpPr/>
          <p:nvPr/>
        </p:nvGrpSpPr>
        <p:grpSpPr>
          <a:xfrm>
            <a:off x="463651" y="445094"/>
            <a:ext cx="629846" cy="592514"/>
            <a:chOff x="463701" y="2217961"/>
            <a:chExt cx="629846" cy="592514"/>
          </a:xfrm>
        </p:grpSpPr>
        <p:sp>
          <p:nvSpPr>
            <p:cNvPr id="584" name="Google Shape;584;p33">
              <a:extLst>
                <a:ext uri="{FF2B5EF4-FFF2-40B4-BE49-F238E27FC236}">
                  <a16:creationId xmlns:a16="http://schemas.microsoft.com/office/drawing/2014/main" id="{60EB31B9-D35E-17BF-A4DD-6693168160B8}"/>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a:extLst>
                <a:ext uri="{FF2B5EF4-FFF2-40B4-BE49-F238E27FC236}">
                  <a16:creationId xmlns:a16="http://schemas.microsoft.com/office/drawing/2014/main" id="{8772B59C-4C21-3898-4165-B3FF601A377E}"/>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a:extLst>
                <a:ext uri="{FF2B5EF4-FFF2-40B4-BE49-F238E27FC236}">
                  <a16:creationId xmlns:a16="http://schemas.microsoft.com/office/drawing/2014/main" id="{8EFCCF50-76C6-7C23-D1D8-F41703FB5023}"/>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3">
              <a:extLst>
                <a:ext uri="{FF2B5EF4-FFF2-40B4-BE49-F238E27FC236}">
                  <a16:creationId xmlns:a16="http://schemas.microsoft.com/office/drawing/2014/main" id="{1F698CB7-67B4-B498-A078-68F5F9DFC3CD}"/>
                </a:ext>
              </a:extLst>
            </p:cNvPr>
            <p:cNvGrpSpPr/>
            <p:nvPr/>
          </p:nvGrpSpPr>
          <p:grpSpPr>
            <a:xfrm>
              <a:off x="773496" y="2217961"/>
              <a:ext cx="320051" cy="298703"/>
              <a:chOff x="1023863" y="2896525"/>
              <a:chExt cx="240875" cy="219425"/>
            </a:xfrm>
          </p:grpSpPr>
          <p:sp>
            <p:nvSpPr>
              <p:cNvPr id="588" name="Google Shape;588;p33">
                <a:extLst>
                  <a:ext uri="{FF2B5EF4-FFF2-40B4-BE49-F238E27FC236}">
                    <a16:creationId xmlns:a16="http://schemas.microsoft.com/office/drawing/2014/main" id="{ABF990C1-76AE-1660-03BA-BFE67A000818}"/>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a:extLst>
                  <a:ext uri="{FF2B5EF4-FFF2-40B4-BE49-F238E27FC236}">
                    <a16:creationId xmlns:a16="http://schemas.microsoft.com/office/drawing/2014/main" id="{B8E5F267-6CDD-E84C-4391-A0B188CEC3A5}"/>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592;p33">
            <a:extLst>
              <a:ext uri="{FF2B5EF4-FFF2-40B4-BE49-F238E27FC236}">
                <a16:creationId xmlns:a16="http://schemas.microsoft.com/office/drawing/2014/main" id="{A1F402E8-72E5-A712-3E85-2DB39D9E29C0}"/>
              </a:ext>
            </a:extLst>
          </p:cNvPr>
          <p:cNvSpPr/>
          <p:nvPr/>
        </p:nvSpPr>
        <p:spPr>
          <a:xfrm>
            <a:off x="1646925" y="138165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3">
            <a:extLst>
              <a:ext uri="{FF2B5EF4-FFF2-40B4-BE49-F238E27FC236}">
                <a16:creationId xmlns:a16="http://schemas.microsoft.com/office/drawing/2014/main" id="{92BC8161-54CE-C882-8590-A6D265D5D076}"/>
              </a:ext>
            </a:extLst>
          </p:cNvPr>
          <p:cNvGrpSpPr/>
          <p:nvPr/>
        </p:nvGrpSpPr>
        <p:grpSpPr>
          <a:xfrm>
            <a:off x="404600" y="4046486"/>
            <a:ext cx="621000" cy="621000"/>
            <a:chOff x="416300" y="4058211"/>
            <a:chExt cx="621000" cy="621000"/>
          </a:xfrm>
        </p:grpSpPr>
        <p:sp>
          <p:nvSpPr>
            <p:cNvPr id="596" name="Google Shape;596;p33">
              <a:extLst>
                <a:ext uri="{FF2B5EF4-FFF2-40B4-BE49-F238E27FC236}">
                  <a16:creationId xmlns:a16="http://schemas.microsoft.com/office/drawing/2014/main" id="{063F9D57-35BB-2932-CB33-200F3AF227B3}"/>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a:extLst>
                <a:ext uri="{FF2B5EF4-FFF2-40B4-BE49-F238E27FC236}">
                  <a16:creationId xmlns:a16="http://schemas.microsoft.com/office/drawing/2014/main" id="{3C7AC91D-0F3D-72B3-C454-1B70B9EA8606}"/>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8;p32">
            <a:extLst>
              <a:ext uri="{FF2B5EF4-FFF2-40B4-BE49-F238E27FC236}">
                <a16:creationId xmlns:a16="http://schemas.microsoft.com/office/drawing/2014/main" id="{B71BD056-757F-37BB-7B9B-0A6C8D5CE995}"/>
              </a:ext>
            </a:extLst>
          </p:cNvPr>
          <p:cNvGrpSpPr/>
          <p:nvPr/>
        </p:nvGrpSpPr>
        <p:grpSpPr>
          <a:xfrm>
            <a:off x="-1247072" y="3463904"/>
            <a:ext cx="502800" cy="502800"/>
            <a:chOff x="1627550" y="2017350"/>
            <a:chExt cx="502800" cy="502800"/>
          </a:xfrm>
        </p:grpSpPr>
        <p:sp>
          <p:nvSpPr>
            <p:cNvPr id="10" name="Google Shape;559;p32">
              <a:extLst>
                <a:ext uri="{FF2B5EF4-FFF2-40B4-BE49-F238E27FC236}">
                  <a16:creationId xmlns:a16="http://schemas.microsoft.com/office/drawing/2014/main" id="{9A82CA3C-08AF-42D6-6C49-1277ED646482}"/>
                </a:ext>
              </a:extLst>
            </p:cNvPr>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0;p32">
              <a:extLst>
                <a:ext uri="{FF2B5EF4-FFF2-40B4-BE49-F238E27FC236}">
                  <a16:creationId xmlns:a16="http://schemas.microsoft.com/office/drawing/2014/main" id="{3C8112A6-9E39-EAE3-16A9-0894CC28297C}"/>
                </a:ext>
              </a:extLst>
            </p:cNvPr>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15;p32">
            <a:extLst>
              <a:ext uri="{FF2B5EF4-FFF2-40B4-BE49-F238E27FC236}">
                <a16:creationId xmlns:a16="http://schemas.microsoft.com/office/drawing/2014/main" id="{2C08E7A9-B3D9-EB6D-2930-FE07D3714CF0}"/>
              </a:ext>
            </a:extLst>
          </p:cNvPr>
          <p:cNvGrpSpPr/>
          <p:nvPr/>
        </p:nvGrpSpPr>
        <p:grpSpPr>
          <a:xfrm>
            <a:off x="-4307502" y="1207476"/>
            <a:ext cx="3657590" cy="348347"/>
            <a:chOff x="4572050" y="100025"/>
            <a:chExt cx="3657590" cy="348347"/>
          </a:xfrm>
        </p:grpSpPr>
        <p:sp>
          <p:nvSpPr>
            <p:cNvPr id="13" name="Google Shape;516;p32">
              <a:extLst>
                <a:ext uri="{FF2B5EF4-FFF2-40B4-BE49-F238E27FC236}">
                  <a16:creationId xmlns:a16="http://schemas.microsoft.com/office/drawing/2014/main" id="{DC55810E-8FE7-9463-419D-D270DB7C396B}"/>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7;p32">
              <a:extLst>
                <a:ext uri="{FF2B5EF4-FFF2-40B4-BE49-F238E27FC236}">
                  <a16:creationId xmlns:a16="http://schemas.microsoft.com/office/drawing/2014/main" id="{077EC3DC-84B4-1C44-7B3D-068BD6747697}"/>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p32">
              <a:extLst>
                <a:ext uri="{FF2B5EF4-FFF2-40B4-BE49-F238E27FC236}">
                  <a16:creationId xmlns:a16="http://schemas.microsoft.com/office/drawing/2014/main" id="{99CC7D82-C7E2-071D-42D7-AB68B15CFAF4}"/>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9;p32">
              <a:extLst>
                <a:ext uri="{FF2B5EF4-FFF2-40B4-BE49-F238E27FC236}">
                  <a16:creationId xmlns:a16="http://schemas.microsoft.com/office/drawing/2014/main" id="{FF8809F6-1EF7-82B5-FDA5-FE3718618AE3}"/>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0;p32">
              <a:extLst>
                <a:ext uri="{FF2B5EF4-FFF2-40B4-BE49-F238E27FC236}">
                  <a16:creationId xmlns:a16="http://schemas.microsoft.com/office/drawing/2014/main" id="{0C3FA7A9-8250-B9EE-F90D-51DE06C37AD3}"/>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1;p32">
              <a:extLst>
                <a:ext uri="{FF2B5EF4-FFF2-40B4-BE49-F238E27FC236}">
                  <a16:creationId xmlns:a16="http://schemas.microsoft.com/office/drawing/2014/main" id="{0F01D86F-E1FE-088E-1F3E-84B3C7FF9FF3}"/>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2;p32">
              <a:extLst>
                <a:ext uri="{FF2B5EF4-FFF2-40B4-BE49-F238E27FC236}">
                  <a16:creationId xmlns:a16="http://schemas.microsoft.com/office/drawing/2014/main" id="{6E665297-00D2-41CF-4A9A-EED0035EB7A8}"/>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3;p32">
              <a:extLst>
                <a:ext uri="{FF2B5EF4-FFF2-40B4-BE49-F238E27FC236}">
                  <a16:creationId xmlns:a16="http://schemas.microsoft.com/office/drawing/2014/main" id="{AAEE2CB3-8499-F474-C38E-8AA6D4412384}"/>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4;p32">
              <a:extLst>
                <a:ext uri="{FF2B5EF4-FFF2-40B4-BE49-F238E27FC236}">
                  <a16:creationId xmlns:a16="http://schemas.microsoft.com/office/drawing/2014/main" id="{82B496DD-8525-C432-4F39-664A8DC7E9C7}"/>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p32">
              <a:extLst>
                <a:ext uri="{FF2B5EF4-FFF2-40B4-BE49-F238E27FC236}">
                  <a16:creationId xmlns:a16="http://schemas.microsoft.com/office/drawing/2014/main" id="{B7EAD38E-BE1B-070C-E630-881D1C66A772}"/>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6;p32">
              <a:extLst>
                <a:ext uri="{FF2B5EF4-FFF2-40B4-BE49-F238E27FC236}">
                  <a16:creationId xmlns:a16="http://schemas.microsoft.com/office/drawing/2014/main" id="{E3A43D13-AF30-7A81-9727-9B91AC106285}"/>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7;p32">
              <a:extLst>
                <a:ext uri="{FF2B5EF4-FFF2-40B4-BE49-F238E27FC236}">
                  <a16:creationId xmlns:a16="http://schemas.microsoft.com/office/drawing/2014/main" id="{5EB0E30A-AEE9-7AFE-F649-33A6DA40D04F}"/>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28;p32">
            <a:extLst>
              <a:ext uri="{FF2B5EF4-FFF2-40B4-BE49-F238E27FC236}">
                <a16:creationId xmlns:a16="http://schemas.microsoft.com/office/drawing/2014/main" id="{088DE273-C091-3809-14DA-1EDFE8814329}"/>
              </a:ext>
            </a:extLst>
          </p:cNvPr>
          <p:cNvGrpSpPr/>
          <p:nvPr/>
        </p:nvGrpSpPr>
        <p:grpSpPr>
          <a:xfrm rot="-5400000">
            <a:off x="-1595753" y="1584467"/>
            <a:ext cx="603495" cy="1371596"/>
            <a:chOff x="3724575" y="3497700"/>
            <a:chExt cx="603495" cy="1371596"/>
          </a:xfrm>
        </p:grpSpPr>
        <p:sp>
          <p:nvSpPr>
            <p:cNvPr id="46" name="Google Shape;529;p32">
              <a:extLst>
                <a:ext uri="{FF2B5EF4-FFF2-40B4-BE49-F238E27FC236}">
                  <a16:creationId xmlns:a16="http://schemas.microsoft.com/office/drawing/2014/main" id="{E7F78A9F-F72B-86CD-3021-AEEC20AE8585}"/>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30;p32">
              <a:extLst>
                <a:ext uri="{FF2B5EF4-FFF2-40B4-BE49-F238E27FC236}">
                  <a16:creationId xmlns:a16="http://schemas.microsoft.com/office/drawing/2014/main" id="{190BF1A0-4E74-3F44-D14C-82820942FDC5}"/>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31;p32">
              <a:extLst>
                <a:ext uri="{FF2B5EF4-FFF2-40B4-BE49-F238E27FC236}">
                  <a16:creationId xmlns:a16="http://schemas.microsoft.com/office/drawing/2014/main" id="{CFFE2651-4C98-300A-6D88-AAB978F50893}"/>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32;p32">
              <a:extLst>
                <a:ext uri="{FF2B5EF4-FFF2-40B4-BE49-F238E27FC236}">
                  <a16:creationId xmlns:a16="http://schemas.microsoft.com/office/drawing/2014/main" id="{B3BC010E-7A59-5CD3-B76F-D79D96B51A15}"/>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33;p32">
              <a:extLst>
                <a:ext uri="{FF2B5EF4-FFF2-40B4-BE49-F238E27FC236}">
                  <a16:creationId xmlns:a16="http://schemas.microsoft.com/office/drawing/2014/main" id="{66FC7160-83CD-622A-273B-E5549F017E83}"/>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34;p32">
              <a:extLst>
                <a:ext uri="{FF2B5EF4-FFF2-40B4-BE49-F238E27FC236}">
                  <a16:creationId xmlns:a16="http://schemas.microsoft.com/office/drawing/2014/main" id="{BC0E7B09-7A7B-44EC-554D-7B2E7F3A030C}"/>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480944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1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 name="Google Shape;35;p3">
            <a:extLst>
              <a:ext uri="{FF2B5EF4-FFF2-40B4-BE49-F238E27FC236}">
                <a16:creationId xmlns:a16="http://schemas.microsoft.com/office/drawing/2014/main" id="{21B30A9D-A93E-3C99-114A-7EF8E134F575}"/>
              </a:ext>
            </a:extLst>
          </p:cNvPr>
          <p:cNvGrpSpPr/>
          <p:nvPr/>
        </p:nvGrpSpPr>
        <p:grpSpPr>
          <a:xfrm>
            <a:off x="247354" y="196606"/>
            <a:ext cx="8637767" cy="4584943"/>
            <a:chOff x="1371300" y="742950"/>
            <a:chExt cx="6492300" cy="3749100"/>
          </a:xfrm>
        </p:grpSpPr>
        <p:sp>
          <p:nvSpPr>
            <p:cNvPr id="6" name="Google Shape;36;p3">
              <a:extLst>
                <a:ext uri="{FF2B5EF4-FFF2-40B4-BE49-F238E27FC236}">
                  <a16:creationId xmlns:a16="http://schemas.microsoft.com/office/drawing/2014/main" id="{780B3182-8848-D53E-0F7B-657468C80EE8}"/>
                </a:ext>
              </a:extLst>
            </p:cNvPr>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7;p3">
              <a:extLst>
                <a:ext uri="{FF2B5EF4-FFF2-40B4-BE49-F238E27FC236}">
                  <a16:creationId xmlns:a16="http://schemas.microsoft.com/office/drawing/2014/main" id="{2ADBF9F0-3042-6AB6-1589-8EDC004B69E4}"/>
                </a:ext>
              </a:extLst>
            </p:cNvPr>
            <p:cNvGrpSpPr/>
            <p:nvPr/>
          </p:nvGrpSpPr>
          <p:grpSpPr>
            <a:xfrm>
              <a:off x="1371300" y="742950"/>
              <a:ext cx="6401400" cy="3657600"/>
              <a:chOff x="1371300" y="742950"/>
              <a:chExt cx="6401400" cy="3657600"/>
            </a:xfrm>
          </p:grpSpPr>
          <p:sp>
            <p:nvSpPr>
              <p:cNvPr id="8" name="Google Shape;38;p3">
                <a:extLst>
                  <a:ext uri="{FF2B5EF4-FFF2-40B4-BE49-F238E27FC236}">
                    <a16:creationId xmlns:a16="http://schemas.microsoft.com/office/drawing/2014/main" id="{D02A78FC-A04F-C140-E95A-37FD21E6E755}"/>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87252691-332D-2614-DCA2-84608C5DEC4D}"/>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5405951E-90EF-FEB4-9C86-848D85DC9E4F}"/>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7FAD047E-9512-78D2-BA01-CC4825B6B5B4}"/>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66D40C64-BBAA-DADD-98BA-2FC1560F7D2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8E9CD65F-F219-E5FC-0B5E-EEECAD9BBF05}"/>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5FE16C9B-7DC0-4371-7735-F7897474F2EE}"/>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528" name="Google Shape;528;p32"/>
          <p:cNvGrpSpPr/>
          <p:nvPr/>
        </p:nvGrpSpPr>
        <p:grpSpPr>
          <a:xfrm rot="5400000">
            <a:off x="67343" y="145175"/>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021DD831-CE23-24A8-2A5E-2DE3EAE21B46}"/>
              </a:ext>
            </a:extLst>
          </p:cNvPr>
          <p:cNvGrpSpPr/>
          <p:nvPr/>
        </p:nvGrpSpPr>
        <p:grpSpPr>
          <a:xfrm>
            <a:off x="6035820" y="1726221"/>
            <a:ext cx="1920300" cy="1918875"/>
            <a:chOff x="5987007" y="757371"/>
            <a:chExt cx="1920300" cy="1918875"/>
          </a:xfrm>
        </p:grpSpPr>
        <p:grpSp>
          <p:nvGrpSpPr>
            <p:cNvPr id="535" name="Google Shape;535;p32"/>
            <p:cNvGrpSpPr/>
            <p:nvPr/>
          </p:nvGrpSpPr>
          <p:grpSpPr>
            <a:xfrm>
              <a:off x="5987007" y="757371"/>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15" name="TextBox 14">
              <a:extLst>
                <a:ext uri="{FF2B5EF4-FFF2-40B4-BE49-F238E27FC236}">
                  <a16:creationId xmlns:a16="http://schemas.microsoft.com/office/drawing/2014/main" id="{D2781D28-1D46-229F-BF3D-0905F8E40A84}"/>
                </a:ext>
              </a:extLst>
            </p:cNvPr>
            <p:cNvSpPr txBox="1"/>
            <p:nvPr/>
          </p:nvSpPr>
          <p:spPr>
            <a:xfrm>
              <a:off x="6060894" y="1191349"/>
              <a:ext cx="1804984" cy="1323439"/>
            </a:xfrm>
            <a:prstGeom prst="rect">
              <a:avLst/>
            </a:prstGeom>
            <a:noFill/>
          </p:spPr>
          <p:txBody>
            <a:bodyPr wrap="square" rtlCol="0">
              <a:spAutoFit/>
            </a:bodyPr>
            <a:lstStyle/>
            <a:p>
              <a:r>
                <a:rPr lang="vi-VN" sz="8000">
                  <a:latin typeface="Rubik Black" panose="020B0604020202020204" charset="-79"/>
                  <a:cs typeface="Rubik Black" panose="020B0604020202020204" charset="-79"/>
                </a:rPr>
                <a:t>02</a:t>
              </a:r>
              <a:endParaRPr lang="en-US" sz="8000">
                <a:latin typeface="Rubik Black" panose="020B0604020202020204" charset="-79"/>
                <a:cs typeface="Rubik Black" panose="020B0604020202020204" charset="-79"/>
              </a:endParaRPr>
            </a:p>
          </p:txBody>
        </p:sp>
      </p:grpSp>
      <p:grpSp>
        <p:nvGrpSpPr>
          <p:cNvPr id="17" name="Google Shape;279;p18">
            <a:extLst>
              <a:ext uri="{FF2B5EF4-FFF2-40B4-BE49-F238E27FC236}">
                <a16:creationId xmlns:a16="http://schemas.microsoft.com/office/drawing/2014/main" id="{87C3F3E0-43CF-988E-0B54-4A8F0B2C68B1}"/>
              </a:ext>
            </a:extLst>
          </p:cNvPr>
          <p:cNvGrpSpPr/>
          <p:nvPr/>
        </p:nvGrpSpPr>
        <p:grpSpPr>
          <a:xfrm>
            <a:off x="3939074" y="5428464"/>
            <a:ext cx="2221645" cy="1198554"/>
            <a:chOff x="274200" y="274200"/>
            <a:chExt cx="8687100" cy="4686600"/>
          </a:xfrm>
        </p:grpSpPr>
        <p:sp>
          <p:nvSpPr>
            <p:cNvPr id="18" name="Google Shape;280;p18">
              <a:extLst>
                <a:ext uri="{FF2B5EF4-FFF2-40B4-BE49-F238E27FC236}">
                  <a16:creationId xmlns:a16="http://schemas.microsoft.com/office/drawing/2014/main" id="{A2B2E90D-4C62-414F-7BD2-F9CE793DFF26}"/>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81;p18">
              <a:extLst>
                <a:ext uri="{FF2B5EF4-FFF2-40B4-BE49-F238E27FC236}">
                  <a16:creationId xmlns:a16="http://schemas.microsoft.com/office/drawing/2014/main" id="{539EC915-AF00-0FD8-F200-4964143CC5B2}"/>
                </a:ext>
              </a:extLst>
            </p:cNvPr>
            <p:cNvGrpSpPr/>
            <p:nvPr/>
          </p:nvGrpSpPr>
          <p:grpSpPr>
            <a:xfrm>
              <a:off x="274200" y="274200"/>
              <a:ext cx="8595900" cy="4595100"/>
              <a:chOff x="274200" y="274200"/>
              <a:chExt cx="8595900" cy="4595100"/>
            </a:xfrm>
          </p:grpSpPr>
          <p:grpSp>
            <p:nvGrpSpPr>
              <p:cNvPr id="20" name="Google Shape;282;p18">
                <a:extLst>
                  <a:ext uri="{FF2B5EF4-FFF2-40B4-BE49-F238E27FC236}">
                    <a16:creationId xmlns:a16="http://schemas.microsoft.com/office/drawing/2014/main" id="{2834E89C-ED02-1638-B0B9-1381558FE064}"/>
                  </a:ext>
                </a:extLst>
              </p:cNvPr>
              <p:cNvGrpSpPr/>
              <p:nvPr/>
            </p:nvGrpSpPr>
            <p:grpSpPr>
              <a:xfrm>
                <a:off x="274200" y="274200"/>
                <a:ext cx="8595900" cy="4595100"/>
                <a:chOff x="274200" y="274200"/>
                <a:chExt cx="8595900" cy="4595100"/>
              </a:xfrm>
            </p:grpSpPr>
            <p:sp>
              <p:nvSpPr>
                <p:cNvPr id="26" name="Google Shape;283;p18">
                  <a:extLst>
                    <a:ext uri="{FF2B5EF4-FFF2-40B4-BE49-F238E27FC236}">
                      <a16:creationId xmlns:a16="http://schemas.microsoft.com/office/drawing/2014/main" id="{8CC49607-05D9-3EB9-D09B-9524C3D44DF4}"/>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84;p18">
                  <a:extLst>
                    <a:ext uri="{FF2B5EF4-FFF2-40B4-BE49-F238E27FC236}">
                      <a16:creationId xmlns:a16="http://schemas.microsoft.com/office/drawing/2014/main" id="{DD98FB91-5D8B-94CC-417A-AEEA3C5BE5A2}"/>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1" name="Google Shape;285;p18">
                <a:extLst>
                  <a:ext uri="{FF2B5EF4-FFF2-40B4-BE49-F238E27FC236}">
                    <a16:creationId xmlns:a16="http://schemas.microsoft.com/office/drawing/2014/main" id="{6FF480E1-A7F6-1883-A14B-E7D96F81D26F}"/>
                  </a:ext>
                </a:extLst>
              </p:cNvPr>
              <p:cNvGrpSpPr/>
              <p:nvPr/>
            </p:nvGrpSpPr>
            <p:grpSpPr>
              <a:xfrm>
                <a:off x="8595300" y="365550"/>
                <a:ext cx="183000" cy="183000"/>
                <a:chOff x="8225400" y="367488"/>
                <a:chExt cx="183000" cy="183000"/>
              </a:xfrm>
            </p:grpSpPr>
            <p:cxnSp>
              <p:nvCxnSpPr>
                <p:cNvPr id="24" name="Google Shape;286;p18">
                  <a:extLst>
                    <a:ext uri="{FF2B5EF4-FFF2-40B4-BE49-F238E27FC236}">
                      <a16:creationId xmlns:a16="http://schemas.microsoft.com/office/drawing/2014/main" id="{134C405B-1B27-AF3B-AA6B-A3597520E6ED}"/>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5" name="Google Shape;287;p18">
                  <a:extLst>
                    <a:ext uri="{FF2B5EF4-FFF2-40B4-BE49-F238E27FC236}">
                      <a16:creationId xmlns:a16="http://schemas.microsoft.com/office/drawing/2014/main" id="{ABC37B2B-5A2D-42DF-2594-C11721139407}"/>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2" name="Google Shape;288;p18">
                <a:extLst>
                  <a:ext uri="{FF2B5EF4-FFF2-40B4-BE49-F238E27FC236}">
                    <a16:creationId xmlns:a16="http://schemas.microsoft.com/office/drawing/2014/main" id="{079248EC-743F-D4BE-108F-9B7A05BA05B2}"/>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89;p18">
                <a:extLst>
                  <a:ext uri="{FF2B5EF4-FFF2-40B4-BE49-F238E27FC236}">
                    <a16:creationId xmlns:a16="http://schemas.microsoft.com/office/drawing/2014/main" id="{E42D97FB-A706-0887-A147-AAA7C89766CD}"/>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546" name="Google Shape;546;p32"/>
          <p:cNvSpPr txBox="1">
            <a:spLocks noGrp="1"/>
          </p:cNvSpPr>
          <p:nvPr>
            <p:ph type="title"/>
          </p:nvPr>
        </p:nvSpPr>
        <p:spPr>
          <a:xfrm>
            <a:off x="551434" y="1501070"/>
            <a:ext cx="6490286" cy="22359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7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Black" panose="020B0004020202020204" pitchFamily="34" charset="0"/>
              </a:rPr>
              <a:t>QUY TRÌNH </a:t>
            </a:r>
            <a:br>
              <a:rPr lang="vi-VN" sz="7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Black" panose="020B0004020202020204" pitchFamily="34" charset="0"/>
              </a:rPr>
            </a:br>
            <a:r>
              <a:rPr lang="vi-VN" sz="7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Black" panose="020B0004020202020204" pitchFamily="34" charset="0"/>
              </a:rPr>
              <a:t>NGHIỆP VỤ</a:t>
            </a:r>
            <a:endParaRPr sz="72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Black" panose="020B0004020202020204" pitchFamily="34" charset="0"/>
            </a:endParaRPr>
          </a:p>
        </p:txBody>
      </p:sp>
    </p:spTree>
    <p:extLst>
      <p:ext uri="{BB962C8B-B14F-4D97-AF65-F5344CB8AC3E}">
        <p14:creationId xmlns:p14="http://schemas.microsoft.com/office/powerpoint/2010/main" val="417648183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par>
                                <p:cTn id="9" presetID="2" presetClass="entr" presetSubtype="3"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 name="Google Shape;279;p18">
            <a:extLst>
              <a:ext uri="{FF2B5EF4-FFF2-40B4-BE49-F238E27FC236}">
                <a16:creationId xmlns:a16="http://schemas.microsoft.com/office/drawing/2014/main" id="{678DC6EE-4CB5-813D-BF81-149069F0781E}"/>
              </a:ext>
            </a:extLst>
          </p:cNvPr>
          <p:cNvGrpSpPr/>
          <p:nvPr/>
        </p:nvGrpSpPr>
        <p:grpSpPr>
          <a:xfrm>
            <a:off x="274200" y="274200"/>
            <a:ext cx="8687100" cy="4686600"/>
            <a:chOff x="274200" y="274200"/>
            <a:chExt cx="8687100" cy="4686600"/>
          </a:xfrm>
        </p:grpSpPr>
        <p:sp>
          <p:nvSpPr>
            <p:cNvPr id="7" name="Google Shape;280;p18">
              <a:extLst>
                <a:ext uri="{FF2B5EF4-FFF2-40B4-BE49-F238E27FC236}">
                  <a16:creationId xmlns:a16="http://schemas.microsoft.com/office/drawing/2014/main" id="{04D459AC-9156-94DB-6526-15FF461A1B1B}"/>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81;p18">
              <a:extLst>
                <a:ext uri="{FF2B5EF4-FFF2-40B4-BE49-F238E27FC236}">
                  <a16:creationId xmlns:a16="http://schemas.microsoft.com/office/drawing/2014/main" id="{2904578F-C521-B307-27ED-470C642415E6}"/>
                </a:ext>
              </a:extLst>
            </p:cNvPr>
            <p:cNvGrpSpPr/>
            <p:nvPr/>
          </p:nvGrpSpPr>
          <p:grpSpPr>
            <a:xfrm>
              <a:off x="274200" y="274200"/>
              <a:ext cx="8595900" cy="4595100"/>
              <a:chOff x="274200" y="274200"/>
              <a:chExt cx="8595900" cy="4595100"/>
            </a:xfrm>
          </p:grpSpPr>
          <p:grpSp>
            <p:nvGrpSpPr>
              <p:cNvPr id="9" name="Google Shape;282;p18">
                <a:extLst>
                  <a:ext uri="{FF2B5EF4-FFF2-40B4-BE49-F238E27FC236}">
                    <a16:creationId xmlns:a16="http://schemas.microsoft.com/office/drawing/2014/main" id="{2655D581-CE9C-1046-F6F4-B2DA1299C47D}"/>
                  </a:ext>
                </a:extLst>
              </p:cNvPr>
              <p:cNvGrpSpPr/>
              <p:nvPr/>
            </p:nvGrpSpPr>
            <p:grpSpPr>
              <a:xfrm>
                <a:off x="274200" y="274200"/>
                <a:ext cx="8595900" cy="4595100"/>
                <a:chOff x="274200" y="274200"/>
                <a:chExt cx="8595900" cy="4595100"/>
              </a:xfrm>
            </p:grpSpPr>
            <p:sp>
              <p:nvSpPr>
                <p:cNvPr id="15" name="Google Shape;283;p18">
                  <a:extLst>
                    <a:ext uri="{FF2B5EF4-FFF2-40B4-BE49-F238E27FC236}">
                      <a16:creationId xmlns:a16="http://schemas.microsoft.com/office/drawing/2014/main" id="{C0DEE483-FE7C-C35C-3903-36AA35B2D62E}"/>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284;p18">
                  <a:extLst>
                    <a:ext uri="{FF2B5EF4-FFF2-40B4-BE49-F238E27FC236}">
                      <a16:creationId xmlns:a16="http://schemas.microsoft.com/office/drawing/2014/main" id="{ED5F73E7-7ADC-BCA1-8C51-D536B45285CC}"/>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0" name="Google Shape;285;p18">
                <a:extLst>
                  <a:ext uri="{FF2B5EF4-FFF2-40B4-BE49-F238E27FC236}">
                    <a16:creationId xmlns:a16="http://schemas.microsoft.com/office/drawing/2014/main" id="{4C54E5C6-5E44-D4F5-E203-5CC96C1CA9C9}"/>
                  </a:ext>
                </a:extLst>
              </p:cNvPr>
              <p:cNvGrpSpPr/>
              <p:nvPr/>
            </p:nvGrpSpPr>
            <p:grpSpPr>
              <a:xfrm>
                <a:off x="8595300" y="365550"/>
                <a:ext cx="183000" cy="183000"/>
                <a:chOff x="8225400" y="367488"/>
                <a:chExt cx="183000" cy="183000"/>
              </a:xfrm>
            </p:grpSpPr>
            <p:cxnSp>
              <p:nvCxnSpPr>
                <p:cNvPr id="13" name="Google Shape;286;p18">
                  <a:extLst>
                    <a:ext uri="{FF2B5EF4-FFF2-40B4-BE49-F238E27FC236}">
                      <a16:creationId xmlns:a16="http://schemas.microsoft.com/office/drawing/2014/main" id="{3C0BECF5-40A5-B0C6-F3A2-56BBEC19B6F4}"/>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287;p18">
                  <a:extLst>
                    <a:ext uri="{FF2B5EF4-FFF2-40B4-BE49-F238E27FC236}">
                      <a16:creationId xmlns:a16="http://schemas.microsoft.com/office/drawing/2014/main" id="{EFE7ED68-8BD5-7642-E0D2-44472057FA42}"/>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288;p18">
                <a:extLst>
                  <a:ext uri="{FF2B5EF4-FFF2-40B4-BE49-F238E27FC236}">
                    <a16:creationId xmlns:a16="http://schemas.microsoft.com/office/drawing/2014/main" id="{DDD469F6-FFA0-EA10-5FA2-3B78A8858976}"/>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289;p18">
                <a:extLst>
                  <a:ext uri="{FF2B5EF4-FFF2-40B4-BE49-F238E27FC236}">
                    <a16:creationId xmlns:a16="http://schemas.microsoft.com/office/drawing/2014/main" id="{ABED1473-2359-34E4-3080-627723F07E29}"/>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673" name="Google Shape;673;p35"/>
          <p:cNvSpPr/>
          <p:nvPr/>
        </p:nvSpPr>
        <p:spPr>
          <a:xfrm>
            <a:off x="7971700" y="10816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7739360" y="932973"/>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1375684" y="523441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528;p32">
            <a:extLst>
              <a:ext uri="{FF2B5EF4-FFF2-40B4-BE49-F238E27FC236}">
                <a16:creationId xmlns:a16="http://schemas.microsoft.com/office/drawing/2014/main" id="{D2B65B17-6A0A-57E8-09EE-664D5F205A2D}"/>
              </a:ext>
            </a:extLst>
          </p:cNvPr>
          <p:cNvGrpSpPr/>
          <p:nvPr/>
        </p:nvGrpSpPr>
        <p:grpSpPr>
          <a:xfrm rot="5400000">
            <a:off x="247073" y="347218"/>
            <a:ext cx="603495" cy="1371596"/>
            <a:chOff x="3724575" y="3497700"/>
            <a:chExt cx="603495" cy="1371596"/>
          </a:xfrm>
        </p:grpSpPr>
        <p:sp>
          <p:nvSpPr>
            <p:cNvPr id="37" name="Google Shape;529;p32">
              <a:extLst>
                <a:ext uri="{FF2B5EF4-FFF2-40B4-BE49-F238E27FC236}">
                  <a16:creationId xmlns:a16="http://schemas.microsoft.com/office/drawing/2014/main" id="{8C77DF17-28BC-EDF8-EDB2-3A6603749220}"/>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0;p32">
              <a:extLst>
                <a:ext uri="{FF2B5EF4-FFF2-40B4-BE49-F238E27FC236}">
                  <a16:creationId xmlns:a16="http://schemas.microsoft.com/office/drawing/2014/main" id="{0407B0DD-8CAE-2B96-A669-998B3BFE2435}"/>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rgbClr val="D3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1;p32">
              <a:extLst>
                <a:ext uri="{FF2B5EF4-FFF2-40B4-BE49-F238E27FC236}">
                  <a16:creationId xmlns:a16="http://schemas.microsoft.com/office/drawing/2014/main" id="{7BEF7A5B-8221-AA96-398F-7BE37E160577}"/>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32;p32">
              <a:extLst>
                <a:ext uri="{FF2B5EF4-FFF2-40B4-BE49-F238E27FC236}">
                  <a16:creationId xmlns:a16="http://schemas.microsoft.com/office/drawing/2014/main" id="{C2545552-3A43-EA5F-AAFE-3B79DE452914}"/>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33;p32">
              <a:extLst>
                <a:ext uri="{FF2B5EF4-FFF2-40B4-BE49-F238E27FC236}">
                  <a16:creationId xmlns:a16="http://schemas.microsoft.com/office/drawing/2014/main" id="{D32CBA07-D6AD-0A9F-3B50-07EAD6FD3F1A}"/>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34;p32">
              <a:extLst>
                <a:ext uri="{FF2B5EF4-FFF2-40B4-BE49-F238E27FC236}">
                  <a16:creationId xmlns:a16="http://schemas.microsoft.com/office/drawing/2014/main" id="{4988F39B-45AD-A4BA-CE99-E83C35DB4DD3}"/>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5"/>
          <p:cNvSpPr txBox="1">
            <a:spLocks noGrp="1"/>
          </p:cNvSpPr>
          <p:nvPr>
            <p:ph type="title"/>
          </p:nvPr>
        </p:nvSpPr>
        <p:spPr>
          <a:xfrm>
            <a:off x="1675512" y="667345"/>
            <a:ext cx="5792975"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n w="19050">
                  <a:solidFill>
                    <a:schemeClr val="tx1"/>
                  </a:solidFill>
                </a:ln>
                <a:solidFill>
                  <a:srgbClr val="EFC4B9"/>
                </a:solidFill>
                <a:latin typeface="Montserrat Black" pitchFamily="2" charset="0"/>
                <a:cs typeface="Mongolian Baiti" panose="03000500000000000000" pitchFamily="66" charset="0"/>
              </a:rPr>
              <a:t>QUY TRÌNH NGHIỆP VỤ</a:t>
            </a:r>
            <a:endParaRPr>
              <a:ln w="19050">
                <a:solidFill>
                  <a:schemeClr val="tx1"/>
                </a:solidFill>
              </a:ln>
              <a:solidFill>
                <a:srgbClr val="EFC4B9"/>
              </a:solidFill>
              <a:latin typeface="Montserrat Black" pitchFamily="2" charset="0"/>
              <a:cs typeface="Mongolian Baiti" panose="03000500000000000000" pitchFamily="66" charset="0"/>
            </a:endParaRPr>
          </a:p>
        </p:txBody>
      </p:sp>
      <p:sp>
        <p:nvSpPr>
          <p:cNvPr id="653" name="TextBox 652">
            <a:extLst>
              <a:ext uri="{FF2B5EF4-FFF2-40B4-BE49-F238E27FC236}">
                <a16:creationId xmlns:a16="http://schemas.microsoft.com/office/drawing/2014/main" id="{2EC5B1FF-D316-CD08-3A1F-64FB434DA1DF}"/>
              </a:ext>
            </a:extLst>
          </p:cNvPr>
          <p:cNvSpPr txBox="1"/>
          <p:nvPr/>
        </p:nvSpPr>
        <p:spPr>
          <a:xfrm>
            <a:off x="768455" y="2181491"/>
            <a:ext cx="1530038" cy="461665"/>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QUY TRÌNH</a:t>
            </a:r>
          </a:p>
          <a:p>
            <a:pPr algn="ctr"/>
            <a:r>
              <a:rPr lang="vi-VN" sz="1200" b="1">
                <a:latin typeface="Calibri" panose="020F0502020204030204" pitchFamily="34" charset="0"/>
                <a:ea typeface="Calibri" panose="020F0502020204030204" pitchFamily="34" charset="0"/>
                <a:cs typeface="Calibri" panose="020F0502020204030204" pitchFamily="34" charset="0"/>
              </a:rPr>
              <a:t>QUẢN LÝ TÀI KHOẢN</a:t>
            </a:r>
            <a:endParaRPr lang="en-US" sz="1200" b="1">
              <a:latin typeface="Calibri" panose="020F0502020204030204" pitchFamily="34" charset="0"/>
              <a:ea typeface="Calibri" panose="020F0502020204030204" pitchFamily="34" charset="0"/>
              <a:cs typeface="Calibri" panose="020F0502020204030204" pitchFamily="34" charset="0"/>
            </a:endParaRPr>
          </a:p>
        </p:txBody>
      </p:sp>
      <p:sp>
        <p:nvSpPr>
          <p:cNvPr id="670" name="TextBox 669">
            <a:extLst>
              <a:ext uri="{FF2B5EF4-FFF2-40B4-BE49-F238E27FC236}">
                <a16:creationId xmlns:a16="http://schemas.microsoft.com/office/drawing/2014/main" id="{2B7C749E-A14A-E7B0-1662-3BDA02AF24FB}"/>
              </a:ext>
            </a:extLst>
          </p:cNvPr>
          <p:cNvSpPr txBox="1"/>
          <p:nvPr/>
        </p:nvSpPr>
        <p:spPr>
          <a:xfrm>
            <a:off x="3765968" y="2181491"/>
            <a:ext cx="1530038" cy="461665"/>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QUY TRÌNH</a:t>
            </a:r>
          </a:p>
          <a:p>
            <a:pPr algn="ctr"/>
            <a:r>
              <a:rPr lang="vi-VN" sz="1200" b="1">
                <a:latin typeface="Calibri" panose="020F0502020204030204" pitchFamily="34" charset="0"/>
                <a:ea typeface="Calibri" panose="020F0502020204030204" pitchFamily="34" charset="0"/>
                <a:cs typeface="Calibri" panose="020F0502020204030204" pitchFamily="34" charset="0"/>
              </a:rPr>
              <a:t>QUẢN LÝ SẢN PHẨM</a:t>
            </a:r>
            <a:endParaRPr lang="en-US" sz="1200" b="1">
              <a:latin typeface="Calibri" panose="020F0502020204030204" pitchFamily="34" charset="0"/>
              <a:ea typeface="Calibri" panose="020F0502020204030204" pitchFamily="34" charset="0"/>
              <a:cs typeface="Calibri" panose="020F0502020204030204" pitchFamily="34" charset="0"/>
            </a:endParaRPr>
          </a:p>
        </p:txBody>
      </p:sp>
      <p:sp>
        <p:nvSpPr>
          <p:cNvPr id="689" name="TextBox 688">
            <a:extLst>
              <a:ext uri="{FF2B5EF4-FFF2-40B4-BE49-F238E27FC236}">
                <a16:creationId xmlns:a16="http://schemas.microsoft.com/office/drawing/2014/main" id="{A3B96B46-7D4C-7431-1DD5-3455863EA4F6}"/>
              </a:ext>
            </a:extLst>
          </p:cNvPr>
          <p:cNvSpPr txBox="1"/>
          <p:nvPr/>
        </p:nvSpPr>
        <p:spPr>
          <a:xfrm>
            <a:off x="6855616" y="2181491"/>
            <a:ext cx="1530038" cy="461665"/>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QUY TRÌNH</a:t>
            </a:r>
          </a:p>
          <a:p>
            <a:pPr algn="ctr"/>
            <a:r>
              <a:rPr lang="vi-VN" sz="1200" b="1">
                <a:latin typeface="Calibri" panose="020F0502020204030204" pitchFamily="34" charset="0"/>
                <a:ea typeface="Calibri" panose="020F0502020204030204" pitchFamily="34" charset="0"/>
                <a:cs typeface="Calibri" panose="020F0502020204030204" pitchFamily="34" charset="0"/>
              </a:rPr>
              <a:t>QUẢN LÝ ĐƠN HÀNG</a:t>
            </a:r>
            <a:endParaRPr lang="en-US" sz="1200" b="1">
              <a:latin typeface="Calibri" panose="020F0502020204030204" pitchFamily="34" charset="0"/>
              <a:ea typeface="Calibri" panose="020F0502020204030204" pitchFamily="34" charset="0"/>
              <a:cs typeface="Calibri" panose="020F0502020204030204" pitchFamily="34" charset="0"/>
            </a:endParaRPr>
          </a:p>
        </p:txBody>
      </p:sp>
      <p:sp>
        <p:nvSpPr>
          <p:cNvPr id="705" name="TextBox 704">
            <a:extLst>
              <a:ext uri="{FF2B5EF4-FFF2-40B4-BE49-F238E27FC236}">
                <a16:creationId xmlns:a16="http://schemas.microsoft.com/office/drawing/2014/main" id="{D8D901B1-E7A7-B28A-E6C7-0A604EF53C3B}"/>
              </a:ext>
            </a:extLst>
          </p:cNvPr>
          <p:cNvSpPr txBox="1"/>
          <p:nvPr/>
        </p:nvSpPr>
        <p:spPr>
          <a:xfrm>
            <a:off x="729479" y="3747459"/>
            <a:ext cx="1530038" cy="461665"/>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QUY TRÌNH</a:t>
            </a:r>
          </a:p>
          <a:p>
            <a:pPr algn="ctr"/>
            <a:r>
              <a:rPr lang="vi-VN" sz="1200" b="1">
                <a:latin typeface="Calibri" panose="020F0502020204030204" pitchFamily="34" charset="0"/>
                <a:ea typeface="Calibri" panose="020F0502020204030204" pitchFamily="34" charset="0"/>
                <a:cs typeface="Calibri" panose="020F0502020204030204" pitchFamily="34" charset="0"/>
              </a:rPr>
              <a:t>NHẬP HÀNG</a:t>
            </a:r>
            <a:endParaRPr lang="en-US" sz="1200" b="1">
              <a:latin typeface="Calibri" panose="020F0502020204030204" pitchFamily="34" charset="0"/>
              <a:ea typeface="Calibri" panose="020F0502020204030204" pitchFamily="34" charset="0"/>
              <a:cs typeface="Calibri" panose="020F0502020204030204" pitchFamily="34" charset="0"/>
            </a:endParaRPr>
          </a:p>
        </p:txBody>
      </p:sp>
      <p:sp>
        <p:nvSpPr>
          <p:cNvPr id="721" name="TextBox 720">
            <a:extLst>
              <a:ext uri="{FF2B5EF4-FFF2-40B4-BE49-F238E27FC236}">
                <a16:creationId xmlns:a16="http://schemas.microsoft.com/office/drawing/2014/main" id="{734E7021-CEA5-C100-96A6-02EE360B52B0}"/>
              </a:ext>
            </a:extLst>
          </p:cNvPr>
          <p:cNvSpPr txBox="1"/>
          <p:nvPr/>
        </p:nvSpPr>
        <p:spPr>
          <a:xfrm>
            <a:off x="3705635" y="3747459"/>
            <a:ext cx="1530038" cy="461665"/>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QUY TRÌNH</a:t>
            </a:r>
          </a:p>
          <a:p>
            <a:pPr algn="ctr"/>
            <a:r>
              <a:rPr lang="vi-VN" sz="1200" b="1">
                <a:latin typeface="Calibri" panose="020F0502020204030204" pitchFamily="34" charset="0"/>
                <a:ea typeface="Calibri" panose="020F0502020204030204" pitchFamily="34" charset="0"/>
                <a:cs typeface="Calibri" panose="020F0502020204030204" pitchFamily="34" charset="0"/>
              </a:rPr>
              <a:t>ĐÁNH GIÁ</a:t>
            </a:r>
            <a:endParaRPr lang="en-US" sz="1200" b="1">
              <a:latin typeface="Calibri" panose="020F0502020204030204" pitchFamily="34" charset="0"/>
              <a:ea typeface="Calibri" panose="020F0502020204030204" pitchFamily="34" charset="0"/>
              <a:cs typeface="Calibri" panose="020F0502020204030204" pitchFamily="34" charset="0"/>
            </a:endParaRPr>
          </a:p>
        </p:txBody>
      </p:sp>
      <p:sp>
        <p:nvSpPr>
          <p:cNvPr id="737" name="TextBox 736">
            <a:extLst>
              <a:ext uri="{FF2B5EF4-FFF2-40B4-BE49-F238E27FC236}">
                <a16:creationId xmlns:a16="http://schemas.microsoft.com/office/drawing/2014/main" id="{BDE25076-445B-1C14-08B8-392DCEB489F7}"/>
              </a:ext>
            </a:extLst>
          </p:cNvPr>
          <p:cNvSpPr txBox="1"/>
          <p:nvPr/>
        </p:nvSpPr>
        <p:spPr>
          <a:xfrm>
            <a:off x="9836032" y="3747460"/>
            <a:ext cx="1530038" cy="461665"/>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QUY TRÌNH</a:t>
            </a:r>
          </a:p>
          <a:p>
            <a:pPr algn="ctr"/>
            <a:r>
              <a:rPr lang="vi-VN" sz="1200" b="1">
                <a:latin typeface="Calibri" panose="020F0502020204030204" pitchFamily="34" charset="0"/>
                <a:ea typeface="Calibri" panose="020F0502020204030204" pitchFamily="34" charset="0"/>
                <a:cs typeface="Calibri" panose="020F0502020204030204" pitchFamily="34" charset="0"/>
              </a:rPr>
              <a:t>BÁO CÁO</a:t>
            </a:r>
            <a:endParaRPr lang="en-US" sz="1200" b="1">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slz="http://schemas.microsoft.com/office/powerpoint/2016/slidezoom">
        <mc:Choice Requires="pslz">
          <p:graphicFrame>
            <p:nvGraphicFramePr>
              <p:cNvPr id="739" name="Slide Zoom 738">
                <a:extLst>
                  <a:ext uri="{FF2B5EF4-FFF2-40B4-BE49-F238E27FC236}">
                    <a16:creationId xmlns:a16="http://schemas.microsoft.com/office/drawing/2014/main" id="{ACD72AF6-2B9B-12A4-430B-312BE4EDC0F5}"/>
                  </a:ext>
                </a:extLst>
              </p:cNvPr>
              <p:cNvGraphicFramePr>
                <a:graphicFrameLocks noChangeAspect="1"/>
              </p:cNvGraphicFramePr>
              <p:nvPr>
                <p:extLst>
                  <p:ext uri="{D42A27DB-BD31-4B8C-83A1-F6EECF244321}">
                    <p14:modId xmlns:p14="http://schemas.microsoft.com/office/powerpoint/2010/main" val="4186543360"/>
                  </p:ext>
                </p:extLst>
              </p:nvPr>
            </p:nvGraphicFramePr>
            <p:xfrm>
              <a:off x="1096391" y="1638528"/>
              <a:ext cx="876001" cy="540000"/>
            </p:xfrm>
            <a:graphic>
              <a:graphicData uri="http://schemas.microsoft.com/office/powerpoint/2016/slidezoom">
                <pslz:sldZm>
                  <pslz:sldZmObj sldId="325" cId="2309688550">
                    <pslz:zmPr id="{11675DF8-FA65-497A-B972-C7EF8D82265E}" imageType="cover" transitionDur="500">
                      <p166:blipFill xmlns:p166="http://schemas.microsoft.com/office/powerpoint/2016/6/main">
                        <a:blip r:embed="rId3"/>
                        <a:stretch>
                          <a:fillRect/>
                        </a:stretch>
                      </p166:blipFill>
                      <p166:spPr xmlns:p166="http://schemas.microsoft.com/office/powerpoint/2016/6/main">
                        <a:xfrm>
                          <a:off x="0" y="0"/>
                          <a:ext cx="876001" cy="540000"/>
                        </a:xfrm>
                        <a:prstGeom prst="rect">
                          <a:avLst/>
                        </a:prstGeom>
                        <a:ln w="3175">
                          <a:noFill/>
                        </a:ln>
                      </p166:spPr>
                    </pslz:zmPr>
                  </pslz:sldZmObj>
                </pslz:sldZm>
              </a:graphicData>
            </a:graphic>
          </p:graphicFrame>
        </mc:Choice>
        <mc:Fallback xmlns="">
          <p:pic>
            <p:nvPicPr>
              <p:cNvPr id="739" name="Slide Zoom 738">
                <a:extLst>
                  <a:ext uri="{FF2B5EF4-FFF2-40B4-BE49-F238E27FC236}">
                    <a16:creationId xmlns:a16="http://schemas.microsoft.com/office/drawing/2014/main" id="{ACD72AF6-2B9B-12A4-430B-312BE4EDC0F5}"/>
                  </a:ext>
                </a:extLst>
              </p:cNvPr>
              <p:cNvPicPr>
                <a:picLocks noGrp="1" noRot="1" noChangeAspect="1" noMove="1" noResize="1" noEditPoints="1" noAdjustHandles="1" noChangeArrowheads="1" noChangeShapeType="1"/>
              </p:cNvPicPr>
              <p:nvPr/>
            </p:nvPicPr>
            <p:blipFill>
              <a:blip r:embed="rId4"/>
              <a:stretch>
                <a:fillRect/>
              </a:stretch>
            </p:blipFill>
            <p:spPr>
              <a:xfrm>
                <a:off x="1096391" y="1638528"/>
                <a:ext cx="876001" cy="540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41" name="Slide Zoom 740">
                <a:extLst>
                  <a:ext uri="{FF2B5EF4-FFF2-40B4-BE49-F238E27FC236}">
                    <a16:creationId xmlns:a16="http://schemas.microsoft.com/office/drawing/2014/main" id="{AB5D31EA-FE68-0AEB-890F-8D681E51A19C}"/>
                  </a:ext>
                </a:extLst>
              </p:cNvPr>
              <p:cNvGraphicFramePr>
                <a:graphicFrameLocks noChangeAspect="1"/>
              </p:cNvGraphicFramePr>
              <p:nvPr>
                <p:extLst>
                  <p:ext uri="{D42A27DB-BD31-4B8C-83A1-F6EECF244321}">
                    <p14:modId xmlns:p14="http://schemas.microsoft.com/office/powerpoint/2010/main" val="2032398092"/>
                  </p:ext>
                </p:extLst>
              </p:nvPr>
            </p:nvGraphicFramePr>
            <p:xfrm>
              <a:off x="4140894" y="1638528"/>
              <a:ext cx="876000" cy="540000"/>
            </p:xfrm>
            <a:graphic>
              <a:graphicData uri="http://schemas.microsoft.com/office/powerpoint/2016/slidezoom">
                <pslz:sldZm>
                  <pslz:sldZmObj sldId="326" cId="2683188198">
                    <pslz:zmPr id="{A61CF397-938B-4763-9BE8-1EC90E63D442}" imageType="cover" transitionDur="500">
                      <p166:blipFill xmlns:p166="http://schemas.microsoft.com/office/powerpoint/2016/6/main">
                        <a:blip r:embed="rId4"/>
                        <a:stretch>
                          <a:fillRect/>
                        </a:stretch>
                      </p166:blipFill>
                      <p166:spPr xmlns:p166="http://schemas.microsoft.com/office/powerpoint/2016/6/main">
                        <a:xfrm>
                          <a:off x="0" y="0"/>
                          <a:ext cx="876000" cy="540000"/>
                        </a:xfrm>
                        <a:prstGeom prst="rect">
                          <a:avLst/>
                        </a:prstGeom>
                        <a:ln w="3175">
                          <a:noFill/>
                        </a:ln>
                      </p166:spPr>
                    </pslz:zmPr>
                  </pslz:sldZmObj>
                </pslz:sldZm>
              </a:graphicData>
            </a:graphic>
          </p:graphicFrame>
        </mc:Choice>
        <mc:Fallback xmlns="">
          <p:pic>
            <p:nvPicPr>
              <p:cNvPr id="741" name="Slide Zoom 740">
                <a:extLst>
                  <a:ext uri="{FF2B5EF4-FFF2-40B4-BE49-F238E27FC236}">
                    <a16:creationId xmlns:a16="http://schemas.microsoft.com/office/drawing/2014/main" id="{AB5D31EA-FE68-0AEB-890F-8D681E51A19C}"/>
                  </a:ext>
                </a:extLst>
              </p:cNvPr>
              <p:cNvPicPr>
                <a:picLocks noGrp="1" noRot="1" noChangeAspect="1" noMove="1" noResize="1" noEditPoints="1" noAdjustHandles="1" noChangeArrowheads="1" noChangeShapeType="1"/>
              </p:cNvPicPr>
              <p:nvPr/>
            </p:nvPicPr>
            <p:blipFill>
              <a:blip r:embed="rId4"/>
              <a:stretch>
                <a:fillRect/>
              </a:stretch>
            </p:blipFill>
            <p:spPr>
              <a:xfrm>
                <a:off x="4140894" y="1638528"/>
                <a:ext cx="876000" cy="540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43" name="Slide Zoom 742">
                <a:extLst>
                  <a:ext uri="{FF2B5EF4-FFF2-40B4-BE49-F238E27FC236}">
                    <a16:creationId xmlns:a16="http://schemas.microsoft.com/office/drawing/2014/main" id="{083C066E-D2FA-4258-82C8-B9D44BEC9112}"/>
                  </a:ext>
                </a:extLst>
              </p:cNvPr>
              <p:cNvGraphicFramePr>
                <a:graphicFrameLocks noChangeAspect="1"/>
              </p:cNvGraphicFramePr>
              <p:nvPr>
                <p:extLst>
                  <p:ext uri="{D42A27DB-BD31-4B8C-83A1-F6EECF244321}">
                    <p14:modId xmlns:p14="http://schemas.microsoft.com/office/powerpoint/2010/main" val="353785971"/>
                  </p:ext>
                </p:extLst>
              </p:nvPr>
            </p:nvGraphicFramePr>
            <p:xfrm rot="40818">
              <a:off x="7185396" y="1643710"/>
              <a:ext cx="876000" cy="540000"/>
            </p:xfrm>
            <a:graphic>
              <a:graphicData uri="http://schemas.microsoft.com/office/powerpoint/2016/slidezoom">
                <pslz:sldZm>
                  <pslz:sldZmObj sldId="327" cId="1057674274">
                    <pslz:zmPr id="{940529EA-5CFE-4751-8A86-69ECD4615C49}" imageType="cover" transitionDur="500">
                      <p166:blipFill xmlns:p166="http://schemas.microsoft.com/office/powerpoint/2016/6/main">
                        <a:blip r:embed="rId3"/>
                        <a:stretch>
                          <a:fillRect/>
                        </a:stretch>
                      </p166:blipFill>
                      <p166:spPr xmlns:p166="http://schemas.microsoft.com/office/powerpoint/2016/6/main">
                        <a:xfrm rot="40818">
                          <a:off x="0" y="0"/>
                          <a:ext cx="876000" cy="540000"/>
                        </a:xfrm>
                        <a:prstGeom prst="rect">
                          <a:avLst/>
                        </a:prstGeom>
                        <a:ln w="3175">
                          <a:noFill/>
                        </a:ln>
                      </p166:spPr>
                    </pslz:zmPr>
                  </pslz:sldZmObj>
                </pslz:sldZm>
              </a:graphicData>
            </a:graphic>
          </p:graphicFrame>
        </mc:Choice>
        <mc:Fallback xmlns="">
          <p:pic>
            <p:nvPicPr>
              <p:cNvPr id="743" name="Slide Zoom 742">
                <a:extLst>
                  <a:ext uri="{FF2B5EF4-FFF2-40B4-BE49-F238E27FC236}">
                    <a16:creationId xmlns:a16="http://schemas.microsoft.com/office/drawing/2014/main" id="{083C066E-D2FA-4258-82C8-B9D44BEC9112}"/>
                  </a:ext>
                </a:extLst>
              </p:cNvPr>
              <p:cNvPicPr>
                <a:picLocks noGrp="1" noRot="1" noChangeAspect="1" noMove="1" noResize="1" noEditPoints="1" noAdjustHandles="1" noChangeArrowheads="1" noChangeShapeType="1"/>
              </p:cNvPicPr>
              <p:nvPr/>
            </p:nvPicPr>
            <p:blipFill>
              <a:blip r:embed="rId4"/>
              <a:stretch>
                <a:fillRect/>
              </a:stretch>
            </p:blipFill>
            <p:spPr>
              <a:xfrm rot="40818">
                <a:off x="7185396" y="1643710"/>
                <a:ext cx="876000" cy="540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45" name="Slide Zoom 744">
                <a:extLst>
                  <a:ext uri="{FF2B5EF4-FFF2-40B4-BE49-F238E27FC236}">
                    <a16:creationId xmlns:a16="http://schemas.microsoft.com/office/drawing/2014/main" id="{00FCF96B-68A8-5A57-4C9F-F22A5524B7A7}"/>
                  </a:ext>
                </a:extLst>
              </p:cNvPr>
              <p:cNvGraphicFramePr>
                <a:graphicFrameLocks noChangeAspect="1"/>
              </p:cNvGraphicFramePr>
              <p:nvPr>
                <p:extLst>
                  <p:ext uri="{D42A27DB-BD31-4B8C-83A1-F6EECF244321}">
                    <p14:modId xmlns:p14="http://schemas.microsoft.com/office/powerpoint/2010/main" val="3841703950"/>
                  </p:ext>
                </p:extLst>
              </p:nvPr>
            </p:nvGraphicFramePr>
            <p:xfrm rot="40818">
              <a:off x="1107977" y="3203589"/>
              <a:ext cx="876000" cy="540000"/>
            </p:xfrm>
            <a:graphic>
              <a:graphicData uri="http://schemas.microsoft.com/office/powerpoint/2016/slidezoom">
                <pslz:sldZm>
                  <pslz:sldZmObj sldId="328" cId="2925968191">
                    <pslz:zmPr id="{47C0B983-490C-4F27-A4E6-9D4908393A30}" imageType="cover" transitionDur="500">
                      <p166:blipFill xmlns:p166="http://schemas.microsoft.com/office/powerpoint/2016/6/main">
                        <a:blip r:embed="rId4"/>
                        <a:stretch>
                          <a:fillRect/>
                        </a:stretch>
                      </p166:blipFill>
                      <p166:spPr xmlns:p166="http://schemas.microsoft.com/office/powerpoint/2016/6/main">
                        <a:xfrm rot="40818">
                          <a:off x="0" y="0"/>
                          <a:ext cx="876000" cy="540000"/>
                        </a:xfrm>
                        <a:prstGeom prst="rect">
                          <a:avLst/>
                        </a:prstGeom>
                        <a:ln w="3175">
                          <a:noFill/>
                        </a:ln>
                      </p166:spPr>
                    </pslz:zmPr>
                  </pslz:sldZmObj>
                </pslz:sldZm>
              </a:graphicData>
            </a:graphic>
          </p:graphicFrame>
        </mc:Choice>
        <mc:Fallback xmlns="">
          <p:pic>
            <p:nvPicPr>
              <p:cNvPr id="745" name="Slide Zoom 744">
                <a:extLst>
                  <a:ext uri="{FF2B5EF4-FFF2-40B4-BE49-F238E27FC236}">
                    <a16:creationId xmlns:a16="http://schemas.microsoft.com/office/drawing/2014/main" id="{00FCF96B-68A8-5A57-4C9F-F22A5524B7A7}"/>
                  </a:ext>
                </a:extLst>
              </p:cNvPr>
              <p:cNvPicPr>
                <a:picLocks noGrp="1" noRot="1" noChangeAspect="1" noMove="1" noResize="1" noEditPoints="1" noAdjustHandles="1" noChangeArrowheads="1" noChangeShapeType="1"/>
              </p:cNvPicPr>
              <p:nvPr/>
            </p:nvPicPr>
            <p:blipFill>
              <a:blip r:embed="rId4"/>
              <a:stretch>
                <a:fillRect/>
              </a:stretch>
            </p:blipFill>
            <p:spPr>
              <a:xfrm rot="40818">
                <a:off x="1107977" y="3203589"/>
                <a:ext cx="876000" cy="540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47" name="Slide Zoom 746">
                <a:extLst>
                  <a:ext uri="{FF2B5EF4-FFF2-40B4-BE49-F238E27FC236}">
                    <a16:creationId xmlns:a16="http://schemas.microsoft.com/office/drawing/2014/main" id="{AF196708-E990-8DB2-C385-2A08D98659E0}"/>
                  </a:ext>
                </a:extLst>
              </p:cNvPr>
              <p:cNvGraphicFramePr>
                <a:graphicFrameLocks noChangeAspect="1"/>
              </p:cNvGraphicFramePr>
              <p:nvPr>
                <p:extLst>
                  <p:ext uri="{D42A27DB-BD31-4B8C-83A1-F6EECF244321}">
                    <p14:modId xmlns:p14="http://schemas.microsoft.com/office/powerpoint/2010/main" val="1161405646"/>
                  </p:ext>
                </p:extLst>
              </p:nvPr>
            </p:nvGraphicFramePr>
            <p:xfrm rot="40818">
              <a:off x="4092987" y="3203589"/>
              <a:ext cx="876000" cy="540000"/>
            </p:xfrm>
            <a:graphic>
              <a:graphicData uri="http://schemas.microsoft.com/office/powerpoint/2016/slidezoom">
                <pslz:sldZm>
                  <pslz:sldZmObj sldId="330" cId="1658787619">
                    <pslz:zmPr id="{680CC381-01E0-41B2-804D-D7A95F06165C}" imageType="cover" transitionDur="500">
                      <p166:blipFill xmlns:p166="http://schemas.microsoft.com/office/powerpoint/2016/6/main">
                        <a:blip r:embed="rId4"/>
                        <a:stretch>
                          <a:fillRect/>
                        </a:stretch>
                      </p166:blipFill>
                      <p166:spPr xmlns:p166="http://schemas.microsoft.com/office/powerpoint/2016/6/main">
                        <a:xfrm rot="40818">
                          <a:off x="0" y="0"/>
                          <a:ext cx="876000" cy="540000"/>
                        </a:xfrm>
                        <a:prstGeom prst="rect">
                          <a:avLst/>
                        </a:prstGeom>
                        <a:ln w="3175">
                          <a:noFill/>
                        </a:ln>
                      </p166:spPr>
                    </pslz:zmPr>
                  </pslz:sldZmObj>
                </pslz:sldZm>
              </a:graphicData>
            </a:graphic>
          </p:graphicFrame>
        </mc:Choice>
        <mc:Fallback xmlns="">
          <p:pic>
            <p:nvPicPr>
              <p:cNvPr id="747" name="Slide Zoom 746">
                <a:extLst>
                  <a:ext uri="{FF2B5EF4-FFF2-40B4-BE49-F238E27FC236}">
                    <a16:creationId xmlns:a16="http://schemas.microsoft.com/office/drawing/2014/main" id="{AF196708-E990-8DB2-C385-2A08D98659E0}"/>
                  </a:ext>
                </a:extLst>
              </p:cNvPr>
              <p:cNvPicPr>
                <a:picLocks noGrp="1" noRot="1" noChangeAspect="1" noMove="1" noResize="1" noEditPoints="1" noAdjustHandles="1" noChangeArrowheads="1" noChangeShapeType="1"/>
              </p:cNvPicPr>
              <p:nvPr/>
            </p:nvPicPr>
            <p:blipFill>
              <a:blip r:embed="rId4"/>
              <a:stretch>
                <a:fillRect/>
              </a:stretch>
            </p:blipFill>
            <p:spPr>
              <a:xfrm rot="40818">
                <a:off x="4092987" y="3203589"/>
                <a:ext cx="876000" cy="5400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749" name="Slide Zoom 748">
                <a:extLst>
                  <a:ext uri="{FF2B5EF4-FFF2-40B4-BE49-F238E27FC236}">
                    <a16:creationId xmlns:a16="http://schemas.microsoft.com/office/drawing/2014/main" id="{037469B8-3CB7-2E66-B98B-8890952A31F0}"/>
                  </a:ext>
                </a:extLst>
              </p:cNvPr>
              <p:cNvGraphicFramePr>
                <a:graphicFrameLocks noChangeAspect="1"/>
              </p:cNvGraphicFramePr>
              <p:nvPr>
                <p:extLst>
                  <p:ext uri="{D42A27DB-BD31-4B8C-83A1-F6EECF244321}">
                    <p14:modId xmlns:p14="http://schemas.microsoft.com/office/powerpoint/2010/main" val="3702846985"/>
                  </p:ext>
                </p:extLst>
              </p:nvPr>
            </p:nvGraphicFramePr>
            <p:xfrm rot="40818">
              <a:off x="10184785" y="3203590"/>
              <a:ext cx="876000" cy="540000"/>
            </p:xfrm>
            <a:graphic>
              <a:graphicData uri="http://schemas.microsoft.com/office/powerpoint/2016/slidezoom">
                <pslz:sldZm>
                  <pslz:sldZmObj sldId="329" cId="3121094426">
                    <pslz:zmPr id="{DF2403D2-FE27-4322-8340-5D921232F1E0}" imageType="cover" transitionDur="500">
                      <p166:blipFill xmlns:p166="http://schemas.microsoft.com/office/powerpoint/2016/6/main">
                        <a:blip r:embed="rId4"/>
                        <a:stretch>
                          <a:fillRect/>
                        </a:stretch>
                      </p166:blipFill>
                      <p166:spPr xmlns:p166="http://schemas.microsoft.com/office/powerpoint/2016/6/main">
                        <a:xfrm rot="40818">
                          <a:off x="0" y="0"/>
                          <a:ext cx="876000" cy="540000"/>
                        </a:xfrm>
                        <a:prstGeom prst="rect">
                          <a:avLst/>
                        </a:prstGeom>
                        <a:ln w="3175">
                          <a:noFill/>
                        </a:ln>
                      </p166:spPr>
                    </pslz:zmPr>
                  </pslz:sldZmObj>
                </pslz:sldZm>
              </a:graphicData>
            </a:graphic>
          </p:graphicFrame>
        </mc:Choice>
        <mc:Fallback>
          <p:pic>
            <p:nvPicPr>
              <p:cNvPr id="749" name="Slide Zoom 748">
                <a:extLst>
                  <a:ext uri="{FF2B5EF4-FFF2-40B4-BE49-F238E27FC236}">
                    <a16:creationId xmlns:a16="http://schemas.microsoft.com/office/drawing/2014/main" id="{037469B8-3CB7-2E66-B98B-8890952A31F0}"/>
                  </a:ext>
                </a:extLst>
              </p:cNvPr>
              <p:cNvPicPr>
                <a:picLocks noGrp="1" noRot="1" noChangeAspect="1" noMove="1" noResize="1" noEditPoints="1" noAdjustHandles="1" noChangeArrowheads="1" noChangeShapeType="1"/>
              </p:cNvPicPr>
              <p:nvPr/>
            </p:nvPicPr>
            <p:blipFill>
              <a:blip r:embed="rId3"/>
              <a:stretch>
                <a:fillRect/>
              </a:stretch>
            </p:blipFill>
            <p:spPr>
              <a:xfrm rot="40818">
                <a:off x="10184785" y="3203590"/>
                <a:ext cx="876000" cy="540000"/>
              </a:xfrm>
              <a:prstGeom prst="rect">
                <a:avLst/>
              </a:prstGeom>
              <a:ln w="3175">
                <a:noFill/>
              </a:ln>
            </p:spPr>
          </p:pic>
        </mc:Fallback>
      </mc:AlternateContent>
      <p:grpSp>
        <p:nvGrpSpPr>
          <p:cNvPr id="752" name="Google Shape;515;p32">
            <a:extLst>
              <a:ext uri="{FF2B5EF4-FFF2-40B4-BE49-F238E27FC236}">
                <a16:creationId xmlns:a16="http://schemas.microsoft.com/office/drawing/2014/main" id="{3189C8D5-D2E5-B778-6109-A7409D631BEF}"/>
              </a:ext>
            </a:extLst>
          </p:cNvPr>
          <p:cNvGrpSpPr/>
          <p:nvPr/>
        </p:nvGrpSpPr>
        <p:grpSpPr>
          <a:xfrm rot="5400000">
            <a:off x="6537904" y="7158385"/>
            <a:ext cx="3657590" cy="348347"/>
            <a:chOff x="4572050" y="100025"/>
            <a:chExt cx="3657590" cy="348347"/>
          </a:xfrm>
        </p:grpSpPr>
        <p:sp>
          <p:nvSpPr>
            <p:cNvPr id="753" name="Google Shape;516;p32">
              <a:extLst>
                <a:ext uri="{FF2B5EF4-FFF2-40B4-BE49-F238E27FC236}">
                  <a16:creationId xmlns:a16="http://schemas.microsoft.com/office/drawing/2014/main" id="{FD22311C-1163-BDFD-9F78-722CA424FCE7}"/>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517;p32">
              <a:extLst>
                <a:ext uri="{FF2B5EF4-FFF2-40B4-BE49-F238E27FC236}">
                  <a16:creationId xmlns:a16="http://schemas.microsoft.com/office/drawing/2014/main" id="{B63A5105-6116-3BBB-70D5-AD5D3E410F4C}"/>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518;p32">
              <a:extLst>
                <a:ext uri="{FF2B5EF4-FFF2-40B4-BE49-F238E27FC236}">
                  <a16:creationId xmlns:a16="http://schemas.microsoft.com/office/drawing/2014/main" id="{621F93F8-5275-25C9-AF79-1E4265014A67}"/>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519;p32">
              <a:extLst>
                <a:ext uri="{FF2B5EF4-FFF2-40B4-BE49-F238E27FC236}">
                  <a16:creationId xmlns:a16="http://schemas.microsoft.com/office/drawing/2014/main" id="{9175C088-4D9A-528D-9EDF-973EA86C6A65}"/>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520;p32">
              <a:extLst>
                <a:ext uri="{FF2B5EF4-FFF2-40B4-BE49-F238E27FC236}">
                  <a16:creationId xmlns:a16="http://schemas.microsoft.com/office/drawing/2014/main" id="{B80FE375-88C4-AB35-AF9E-9B795006A5A7}"/>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521;p32">
              <a:extLst>
                <a:ext uri="{FF2B5EF4-FFF2-40B4-BE49-F238E27FC236}">
                  <a16:creationId xmlns:a16="http://schemas.microsoft.com/office/drawing/2014/main" id="{4049BE59-E07E-FC9E-B9DF-409D4B686DC9}"/>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522;p32">
              <a:extLst>
                <a:ext uri="{FF2B5EF4-FFF2-40B4-BE49-F238E27FC236}">
                  <a16:creationId xmlns:a16="http://schemas.microsoft.com/office/drawing/2014/main" id="{CACC6837-049D-AF52-6922-796B9ACED018}"/>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523;p32">
              <a:extLst>
                <a:ext uri="{FF2B5EF4-FFF2-40B4-BE49-F238E27FC236}">
                  <a16:creationId xmlns:a16="http://schemas.microsoft.com/office/drawing/2014/main" id="{8CEA0CE9-F571-47D0-206D-78F9528D09DA}"/>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524;p32">
              <a:extLst>
                <a:ext uri="{FF2B5EF4-FFF2-40B4-BE49-F238E27FC236}">
                  <a16:creationId xmlns:a16="http://schemas.microsoft.com/office/drawing/2014/main" id="{FC7067CC-55A9-BC0C-3B95-0FAE28E63757}"/>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525;p32">
              <a:extLst>
                <a:ext uri="{FF2B5EF4-FFF2-40B4-BE49-F238E27FC236}">
                  <a16:creationId xmlns:a16="http://schemas.microsoft.com/office/drawing/2014/main" id="{45E5693A-1214-5CCA-D153-BE4336D18BA2}"/>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526;p32">
              <a:extLst>
                <a:ext uri="{FF2B5EF4-FFF2-40B4-BE49-F238E27FC236}">
                  <a16:creationId xmlns:a16="http://schemas.microsoft.com/office/drawing/2014/main" id="{5B5C1E4B-A2AA-96EA-DE1D-32D58B748CDD}"/>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527;p32">
              <a:extLst>
                <a:ext uri="{FF2B5EF4-FFF2-40B4-BE49-F238E27FC236}">
                  <a16:creationId xmlns:a16="http://schemas.microsoft.com/office/drawing/2014/main" id="{9E11B0D2-0FAE-8018-FFDE-8D14F499FF28}"/>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552;p32">
            <a:extLst>
              <a:ext uri="{FF2B5EF4-FFF2-40B4-BE49-F238E27FC236}">
                <a16:creationId xmlns:a16="http://schemas.microsoft.com/office/drawing/2014/main" id="{91888A7A-AFFE-BB34-42CD-F50CB9D1E8DA}"/>
              </a:ext>
            </a:extLst>
          </p:cNvPr>
          <p:cNvGrpSpPr/>
          <p:nvPr/>
        </p:nvGrpSpPr>
        <p:grpSpPr>
          <a:xfrm>
            <a:off x="-1331756" y="1188010"/>
            <a:ext cx="502899" cy="502899"/>
            <a:chOff x="858700" y="1967475"/>
            <a:chExt cx="605100" cy="605100"/>
          </a:xfrm>
        </p:grpSpPr>
        <p:sp>
          <p:nvSpPr>
            <p:cNvPr id="773" name="Google Shape;553;p32">
              <a:extLst>
                <a:ext uri="{FF2B5EF4-FFF2-40B4-BE49-F238E27FC236}">
                  <a16:creationId xmlns:a16="http://schemas.microsoft.com/office/drawing/2014/main" id="{4D54F02C-8D38-5DAB-B9BD-2EC87460B0CC}"/>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554;p32">
              <a:extLst>
                <a:ext uri="{FF2B5EF4-FFF2-40B4-BE49-F238E27FC236}">
                  <a16:creationId xmlns:a16="http://schemas.microsoft.com/office/drawing/2014/main" id="{43610099-3DEF-C65A-B0F1-D5378F99D03C}"/>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583;p33">
            <a:extLst>
              <a:ext uri="{FF2B5EF4-FFF2-40B4-BE49-F238E27FC236}">
                <a16:creationId xmlns:a16="http://schemas.microsoft.com/office/drawing/2014/main" id="{39D60D33-D61E-25E7-B8F7-C3E98BA16DF0}"/>
              </a:ext>
            </a:extLst>
          </p:cNvPr>
          <p:cNvGrpSpPr/>
          <p:nvPr/>
        </p:nvGrpSpPr>
        <p:grpSpPr>
          <a:xfrm>
            <a:off x="-1331756" y="69293"/>
            <a:ext cx="629846" cy="592514"/>
            <a:chOff x="463701" y="2217961"/>
            <a:chExt cx="629846" cy="592514"/>
          </a:xfrm>
        </p:grpSpPr>
        <p:sp>
          <p:nvSpPr>
            <p:cNvPr id="776" name="Google Shape;584;p33">
              <a:extLst>
                <a:ext uri="{FF2B5EF4-FFF2-40B4-BE49-F238E27FC236}">
                  <a16:creationId xmlns:a16="http://schemas.microsoft.com/office/drawing/2014/main" id="{423108DF-73C9-7C0A-6BB1-57E6D1538208}"/>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585;p33">
              <a:extLst>
                <a:ext uri="{FF2B5EF4-FFF2-40B4-BE49-F238E27FC236}">
                  <a16:creationId xmlns:a16="http://schemas.microsoft.com/office/drawing/2014/main" id="{42D8C3DE-3CC3-56F1-03A5-09B53D9E76B7}"/>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586;p33">
              <a:extLst>
                <a:ext uri="{FF2B5EF4-FFF2-40B4-BE49-F238E27FC236}">
                  <a16:creationId xmlns:a16="http://schemas.microsoft.com/office/drawing/2014/main" id="{F8106FB9-E33E-7FC8-74CB-E2312AF57975}"/>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587;p33">
              <a:extLst>
                <a:ext uri="{FF2B5EF4-FFF2-40B4-BE49-F238E27FC236}">
                  <a16:creationId xmlns:a16="http://schemas.microsoft.com/office/drawing/2014/main" id="{939EDA4C-4ED8-B3FE-A930-0E4F6C95E629}"/>
                </a:ext>
              </a:extLst>
            </p:cNvPr>
            <p:cNvGrpSpPr/>
            <p:nvPr/>
          </p:nvGrpSpPr>
          <p:grpSpPr>
            <a:xfrm>
              <a:off x="773496" y="2217961"/>
              <a:ext cx="320051" cy="298703"/>
              <a:chOff x="1023863" y="2896525"/>
              <a:chExt cx="240875" cy="219425"/>
            </a:xfrm>
          </p:grpSpPr>
          <p:sp>
            <p:nvSpPr>
              <p:cNvPr id="780" name="Google Shape;588;p33">
                <a:extLst>
                  <a:ext uri="{FF2B5EF4-FFF2-40B4-BE49-F238E27FC236}">
                    <a16:creationId xmlns:a16="http://schemas.microsoft.com/office/drawing/2014/main" id="{27E08089-9E04-9318-22A4-934078AF6EA3}"/>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589;p33">
                <a:extLst>
                  <a:ext uri="{FF2B5EF4-FFF2-40B4-BE49-F238E27FC236}">
                    <a16:creationId xmlns:a16="http://schemas.microsoft.com/office/drawing/2014/main" id="{46889FE3-E77B-CBEB-B61F-D618796CE137}"/>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4">
          <a:extLst>
            <a:ext uri="{FF2B5EF4-FFF2-40B4-BE49-F238E27FC236}">
              <a16:creationId xmlns:a16="http://schemas.microsoft.com/office/drawing/2014/main" id="{3E436666-6A5E-16D0-16E2-7427E038FB0F}"/>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FE7CAB2D-CD37-78D2-18CF-B09FF7B6FCCA}"/>
              </a:ext>
            </a:extLst>
          </p:cNvPr>
          <p:cNvGrpSpPr/>
          <p:nvPr/>
        </p:nvGrpSpPr>
        <p:grpSpPr>
          <a:xfrm>
            <a:off x="767299" y="299055"/>
            <a:ext cx="7761819" cy="4545390"/>
            <a:chOff x="1438985" y="535000"/>
            <a:chExt cx="5919000" cy="4425900"/>
          </a:xfrm>
        </p:grpSpPr>
        <p:grpSp>
          <p:nvGrpSpPr>
            <p:cNvPr id="4" name="Google Shape;97;p7">
              <a:extLst>
                <a:ext uri="{FF2B5EF4-FFF2-40B4-BE49-F238E27FC236}">
                  <a16:creationId xmlns:a16="http://schemas.microsoft.com/office/drawing/2014/main" id="{AD6E0110-07EA-D28F-9F81-B92C1E6965B5}"/>
                </a:ext>
              </a:extLst>
            </p:cNvPr>
            <p:cNvGrpSpPr/>
            <p:nvPr/>
          </p:nvGrpSpPr>
          <p:grpSpPr>
            <a:xfrm>
              <a:off x="1438985" y="535000"/>
              <a:ext cx="5919000" cy="4425900"/>
              <a:chOff x="274200" y="274200"/>
              <a:chExt cx="5919000" cy="4425900"/>
            </a:xfrm>
          </p:grpSpPr>
          <p:sp>
            <p:nvSpPr>
              <p:cNvPr id="5" name="Google Shape;98;p7">
                <a:extLst>
                  <a:ext uri="{FF2B5EF4-FFF2-40B4-BE49-F238E27FC236}">
                    <a16:creationId xmlns:a16="http://schemas.microsoft.com/office/drawing/2014/main" id="{91742A5A-508E-2AC7-0999-444910D5D670}"/>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p7">
                <a:extLst>
                  <a:ext uri="{FF2B5EF4-FFF2-40B4-BE49-F238E27FC236}">
                    <a16:creationId xmlns:a16="http://schemas.microsoft.com/office/drawing/2014/main" id="{5324C011-DD65-30F4-7BF3-FF7649FB8527}"/>
                  </a:ext>
                </a:extLst>
              </p:cNvPr>
              <p:cNvGrpSpPr/>
              <p:nvPr/>
            </p:nvGrpSpPr>
            <p:grpSpPr>
              <a:xfrm>
                <a:off x="274200" y="274200"/>
                <a:ext cx="5827500" cy="4334400"/>
                <a:chOff x="274200" y="274200"/>
                <a:chExt cx="5827500" cy="4334400"/>
              </a:xfrm>
            </p:grpSpPr>
            <p:sp>
              <p:nvSpPr>
                <p:cNvPr id="7" name="Google Shape;100;p7">
                  <a:extLst>
                    <a:ext uri="{FF2B5EF4-FFF2-40B4-BE49-F238E27FC236}">
                      <a16:creationId xmlns:a16="http://schemas.microsoft.com/office/drawing/2014/main" id="{E97CD276-D2FE-EE6A-18EF-71BAE8567F4F}"/>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01;p7">
                  <a:extLst>
                    <a:ext uri="{FF2B5EF4-FFF2-40B4-BE49-F238E27FC236}">
                      <a16:creationId xmlns:a16="http://schemas.microsoft.com/office/drawing/2014/main" id="{5667CCB2-7BD6-BAD8-496F-4E67C1F7FB30}"/>
                    </a:ext>
                  </a:extLst>
                </p:cNvPr>
                <p:cNvGrpSpPr/>
                <p:nvPr/>
              </p:nvGrpSpPr>
              <p:grpSpPr>
                <a:xfrm>
                  <a:off x="5827100" y="365450"/>
                  <a:ext cx="183000" cy="183000"/>
                  <a:chOff x="8225400" y="367488"/>
                  <a:chExt cx="183000" cy="183000"/>
                </a:xfrm>
              </p:grpSpPr>
              <p:cxnSp>
                <p:nvCxnSpPr>
                  <p:cNvPr id="12" name="Google Shape;102;p7">
                    <a:extLst>
                      <a:ext uri="{FF2B5EF4-FFF2-40B4-BE49-F238E27FC236}">
                        <a16:creationId xmlns:a16="http://schemas.microsoft.com/office/drawing/2014/main" id="{184F12F3-F726-9851-8610-737BE79075C2}"/>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03;p7">
                    <a:extLst>
                      <a:ext uri="{FF2B5EF4-FFF2-40B4-BE49-F238E27FC236}">
                        <a16:creationId xmlns:a16="http://schemas.microsoft.com/office/drawing/2014/main" id="{4A86E4FB-C6B5-C1CE-635A-73D3EDDA1DE9}"/>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 name="Google Shape;104;p7">
                  <a:extLst>
                    <a:ext uri="{FF2B5EF4-FFF2-40B4-BE49-F238E27FC236}">
                      <a16:creationId xmlns:a16="http://schemas.microsoft.com/office/drawing/2014/main" id="{153B1413-05A8-B69A-1EFE-DBC6B8737873}"/>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5;p7">
                  <a:extLst>
                    <a:ext uri="{FF2B5EF4-FFF2-40B4-BE49-F238E27FC236}">
                      <a16:creationId xmlns:a16="http://schemas.microsoft.com/office/drawing/2014/main" id="{84954C5F-B12E-4250-8D0F-8212674171E1}"/>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106;p7">
                  <a:extLst>
                    <a:ext uri="{FF2B5EF4-FFF2-40B4-BE49-F238E27FC236}">
                      <a16:creationId xmlns:a16="http://schemas.microsoft.com/office/drawing/2014/main" id="{66739683-6DA5-D917-61C1-E72BD305102B}"/>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27" name="TextBox 26">
              <a:extLst>
                <a:ext uri="{FF2B5EF4-FFF2-40B4-BE49-F238E27FC236}">
                  <a16:creationId xmlns:a16="http://schemas.microsoft.com/office/drawing/2014/main" id="{9A28DEE4-415F-AA5E-A266-E5DAA8181F51}"/>
                </a:ext>
              </a:extLst>
            </p:cNvPr>
            <p:cNvSpPr txBox="1"/>
            <p:nvPr/>
          </p:nvSpPr>
          <p:spPr>
            <a:xfrm>
              <a:off x="1909365" y="1427468"/>
              <a:ext cx="5057755" cy="320663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a:ln>
                    <a:noFill/>
                  </a:ln>
                  <a:solidFill>
                    <a:schemeClr val="tx1"/>
                  </a:solidFill>
                  <a:effectLst/>
                  <a:latin typeface="Arial" panose="020B0604020202020204" pitchFamily="34" charset="0"/>
                </a:rPr>
                <a:t>Đăng nhập</a:t>
              </a:r>
              <a:r>
                <a:rPr kumimoji="0" lang="en-US" altLang="en-US" sz="16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Arial" panose="020B0604020202020204" pitchFamily="34" charset="0"/>
                </a:rPr>
                <a:t>Người dùng truy cập trang web và nhập tài khoản/mật khẩu.</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Arial" panose="020B0604020202020204" pitchFamily="34" charset="0"/>
                </a:rPr>
                <a:t>Nếu chưa có tài khoản, nhấn vào "Đăng ký ngay" để tạo tài khoản.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Arial" panose="020B0604020202020204" pitchFamily="34" charset="0"/>
                </a:rPr>
                <a:t>Admin cấp tài khoản cho nhân viên.</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a:ln>
                    <a:noFill/>
                  </a:ln>
                  <a:solidFill>
                    <a:schemeClr val="tx1"/>
                  </a:solidFill>
                  <a:effectLst/>
                  <a:latin typeface="Arial" panose="020B0604020202020204" pitchFamily="34" charset="0"/>
                </a:rPr>
                <a:t>Điều hướng</a:t>
              </a:r>
              <a:r>
                <a:rPr kumimoji="0" lang="en-US" altLang="en-US" sz="16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Arial" panose="020B0604020202020204" pitchFamily="34" charset="0"/>
                </a:rPr>
                <a:t>Sau khi đăng nhập thành công, hệ thống điều hướng đến trang tương ứng:</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Arial" panose="020B0604020202020204" pitchFamily="34" charset="0"/>
                </a:rPr>
                <a:t>Khách hàng vào </a:t>
              </a:r>
              <a:r>
                <a:rPr kumimoji="0" lang="en-US" altLang="en-US" sz="1600" b="1" i="0" u="none" strike="noStrike" cap="none" normalizeH="0" baseline="0">
                  <a:ln>
                    <a:noFill/>
                  </a:ln>
                  <a:solidFill>
                    <a:schemeClr val="tx1"/>
                  </a:solidFill>
                  <a:effectLst/>
                  <a:latin typeface="Arial" panose="020B0604020202020204" pitchFamily="34" charset="0"/>
                </a:rPr>
                <a:t>Trang chủ</a:t>
              </a:r>
              <a:r>
                <a:rPr kumimoji="0" lang="en-US" altLang="en-US" sz="1600" b="0" i="0" u="none" strike="noStrike" cap="none" normalizeH="0" baseline="0">
                  <a:ln>
                    <a:noFill/>
                  </a:ln>
                  <a:solidFill>
                    <a:schemeClr val="tx1"/>
                  </a:solidFill>
                  <a:effectLst/>
                  <a:latin typeface="Arial" panose="020B0604020202020204" pitchFamily="34" charset="0"/>
                </a:rPr>
                <a: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Arial" panose="020B0604020202020204" pitchFamily="34" charset="0"/>
                </a:rPr>
                <a:t>Admin vào </a:t>
              </a:r>
              <a:r>
                <a:rPr kumimoji="0" lang="en-US" altLang="en-US" sz="1600" b="1" i="0" u="none" strike="noStrike" cap="none" normalizeH="0" baseline="0">
                  <a:ln>
                    <a:noFill/>
                  </a:ln>
                  <a:solidFill>
                    <a:schemeClr val="tx1"/>
                  </a:solidFill>
                  <a:effectLst/>
                  <a:latin typeface="Arial" panose="020B0604020202020204" pitchFamily="34" charset="0"/>
                </a:rPr>
                <a:t>Giao diện quản trị</a:t>
              </a:r>
              <a:r>
                <a:rPr kumimoji="0" lang="en-US" altLang="en-US" sz="16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a:ln>
                    <a:noFill/>
                  </a:ln>
                  <a:solidFill>
                    <a:schemeClr val="tx1"/>
                  </a:solidFill>
                  <a:effectLst/>
                  <a:latin typeface="Arial" panose="020B0604020202020204" pitchFamily="34" charset="0"/>
                </a:rPr>
                <a:t>Quản lý thông tin</a:t>
              </a:r>
              <a:r>
                <a:rPr kumimoji="0" lang="en-US" altLang="en-US" sz="16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Arial" panose="020B0604020202020204" pitchFamily="34" charset="0"/>
                </a:rPr>
                <a:t>Khách hàng vào "Danh thiếp" để xem và sửa thông tin cá nhân.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Arial" panose="020B0604020202020204" pitchFamily="34" charset="0"/>
                </a:rPr>
                <a:t>Admin có thể quản lý tài khoản nhân viên, chỉnh sửa hoặc xóa tài khoản qua </a:t>
              </a:r>
              <a:r>
                <a:rPr kumimoji="0" lang="en-US" altLang="en-US" sz="1600" b="1" i="0" u="none" strike="noStrike" cap="none" normalizeH="0" baseline="0">
                  <a:ln>
                    <a:noFill/>
                  </a:ln>
                  <a:solidFill>
                    <a:schemeClr val="tx1"/>
                  </a:solidFill>
                  <a:effectLst/>
                  <a:latin typeface="Arial" panose="020B0604020202020204" pitchFamily="34" charset="0"/>
                </a:rPr>
                <a:t>Quản lý nhân viên</a:t>
              </a:r>
              <a:r>
                <a:rPr kumimoji="0" lang="en-US" altLang="en-US" sz="1600" b="0" i="0" u="none" strike="noStrike" cap="none" normalizeH="0" baseline="0">
                  <a:ln>
                    <a:noFill/>
                  </a:ln>
                  <a:solidFill>
                    <a:schemeClr val="tx1"/>
                  </a:solidFill>
                  <a:effectLst/>
                  <a:latin typeface="Arial" panose="020B0604020202020204" pitchFamily="34" charset="0"/>
                </a:rPr>
                <a:t>.</a:t>
              </a:r>
              <a:endParaRPr lang="vi-VN" sz="1600"/>
            </a:p>
          </p:txBody>
        </p:sp>
        <p:sp>
          <p:nvSpPr>
            <p:cNvPr id="28" name="TextBox 27">
              <a:extLst>
                <a:ext uri="{FF2B5EF4-FFF2-40B4-BE49-F238E27FC236}">
                  <a16:creationId xmlns:a16="http://schemas.microsoft.com/office/drawing/2014/main" id="{3DF5B716-F518-B690-0867-3D0CCF68533F}"/>
                </a:ext>
              </a:extLst>
            </p:cNvPr>
            <p:cNvSpPr txBox="1"/>
            <p:nvPr/>
          </p:nvSpPr>
          <p:spPr>
            <a:xfrm flipH="1">
              <a:off x="1915286" y="942739"/>
              <a:ext cx="5316846" cy="509466"/>
            </a:xfrm>
            <a:prstGeom prst="rect">
              <a:avLst/>
            </a:prstGeom>
            <a:noFill/>
          </p:spPr>
          <p:txBody>
            <a:bodyPr wrap="square" rtlCol="0">
              <a:spAutoFit/>
            </a:bodyPr>
            <a:lstStyle/>
            <a:p>
              <a:r>
                <a:rPr lang="vi-VN" sz="2800">
                  <a:solidFill>
                    <a:schemeClr val="accent1">
                      <a:lumMod val="75000"/>
                    </a:schemeClr>
                  </a:solidFill>
                  <a:effectLst>
                    <a:outerShdw blurRad="38100" dist="38100" dir="2700000" algn="tl">
                      <a:srgbClr val="000000">
                        <a:alpha val="43137"/>
                      </a:srgbClr>
                    </a:outerShdw>
                  </a:effectLst>
                  <a:latin typeface="Montserrat Black" pitchFamily="2" charset="0"/>
                  <a:cs typeface="Mongolian Baiti" panose="03000500000000000000" pitchFamily="66" charset="0"/>
                </a:rPr>
                <a:t>QUY TRÌNH QUẢN LÝ TÀI KHOẢN</a:t>
              </a:r>
            </a:p>
          </p:txBody>
        </p:sp>
      </p:grpSp>
      <p:grpSp>
        <p:nvGrpSpPr>
          <p:cNvPr id="22" name="Group 21">
            <a:extLst>
              <a:ext uri="{FF2B5EF4-FFF2-40B4-BE49-F238E27FC236}">
                <a16:creationId xmlns:a16="http://schemas.microsoft.com/office/drawing/2014/main" id="{B296D6B2-83F6-8773-542C-E58A911538E5}"/>
              </a:ext>
            </a:extLst>
          </p:cNvPr>
          <p:cNvGrpSpPr/>
          <p:nvPr/>
        </p:nvGrpSpPr>
        <p:grpSpPr>
          <a:xfrm>
            <a:off x="1330734" y="79226"/>
            <a:ext cx="6538517" cy="4897209"/>
            <a:chOff x="1330734" y="79226"/>
            <a:chExt cx="6538517" cy="4897209"/>
          </a:xfrm>
        </p:grpSpPr>
        <p:grpSp>
          <p:nvGrpSpPr>
            <p:cNvPr id="51" name="Group 50">
              <a:extLst>
                <a:ext uri="{FF2B5EF4-FFF2-40B4-BE49-F238E27FC236}">
                  <a16:creationId xmlns:a16="http://schemas.microsoft.com/office/drawing/2014/main" id="{7DF631D4-51CD-AF78-665E-4FBCD4A2BCDC}"/>
                </a:ext>
              </a:extLst>
            </p:cNvPr>
            <p:cNvGrpSpPr/>
            <p:nvPr/>
          </p:nvGrpSpPr>
          <p:grpSpPr>
            <a:xfrm>
              <a:off x="1330734" y="79226"/>
              <a:ext cx="6538517" cy="4897209"/>
              <a:chOff x="1302741" y="166096"/>
              <a:chExt cx="6538517" cy="4897209"/>
            </a:xfrm>
          </p:grpSpPr>
          <p:grpSp>
            <p:nvGrpSpPr>
              <p:cNvPr id="21" name="Google Shape;107;p7">
                <a:extLst>
                  <a:ext uri="{FF2B5EF4-FFF2-40B4-BE49-F238E27FC236}">
                    <a16:creationId xmlns:a16="http://schemas.microsoft.com/office/drawing/2014/main" id="{BD87EE0F-AFCF-F4E5-EEA4-1576BFFFDC2E}"/>
                  </a:ext>
                </a:extLst>
              </p:cNvPr>
              <p:cNvGrpSpPr/>
              <p:nvPr/>
            </p:nvGrpSpPr>
            <p:grpSpPr>
              <a:xfrm>
                <a:off x="1302741" y="174165"/>
                <a:ext cx="6538517" cy="4889140"/>
                <a:chOff x="274200" y="274200"/>
                <a:chExt cx="5919000" cy="4425900"/>
              </a:xfrm>
            </p:grpSpPr>
            <p:sp>
              <p:nvSpPr>
                <p:cNvPr id="24" name="Google Shape;108;p7">
                  <a:extLst>
                    <a:ext uri="{FF2B5EF4-FFF2-40B4-BE49-F238E27FC236}">
                      <a16:creationId xmlns:a16="http://schemas.microsoft.com/office/drawing/2014/main" id="{284BC188-0863-9997-51A1-66FA53375767}"/>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09;p7">
                  <a:extLst>
                    <a:ext uri="{FF2B5EF4-FFF2-40B4-BE49-F238E27FC236}">
                      <a16:creationId xmlns:a16="http://schemas.microsoft.com/office/drawing/2014/main" id="{7CFB9001-0D8D-891C-F15D-61EE3E41E3C7}"/>
                    </a:ext>
                  </a:extLst>
                </p:cNvPr>
                <p:cNvGrpSpPr/>
                <p:nvPr/>
              </p:nvGrpSpPr>
              <p:grpSpPr>
                <a:xfrm>
                  <a:off x="274200" y="274200"/>
                  <a:ext cx="5827500" cy="4334400"/>
                  <a:chOff x="274200" y="274200"/>
                  <a:chExt cx="5827500" cy="4334400"/>
                </a:xfrm>
              </p:grpSpPr>
              <p:sp>
                <p:nvSpPr>
                  <p:cNvPr id="26" name="Google Shape;110;p7">
                    <a:extLst>
                      <a:ext uri="{FF2B5EF4-FFF2-40B4-BE49-F238E27FC236}">
                        <a16:creationId xmlns:a16="http://schemas.microsoft.com/office/drawing/2014/main" id="{6707413B-8F55-0E81-21D6-002BBE0B7AD6}"/>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1;p7">
                    <a:extLst>
                      <a:ext uri="{FF2B5EF4-FFF2-40B4-BE49-F238E27FC236}">
                        <a16:creationId xmlns:a16="http://schemas.microsoft.com/office/drawing/2014/main" id="{8F54313D-C62F-D266-3DE1-608B28261D41}"/>
                      </a:ext>
                    </a:extLst>
                  </p:cNvPr>
                  <p:cNvGrpSpPr/>
                  <p:nvPr/>
                </p:nvGrpSpPr>
                <p:grpSpPr>
                  <a:xfrm>
                    <a:off x="5827100" y="365450"/>
                    <a:ext cx="183000" cy="183000"/>
                    <a:chOff x="8225400" y="367488"/>
                    <a:chExt cx="183000" cy="183000"/>
                  </a:xfrm>
                </p:grpSpPr>
                <p:cxnSp>
                  <p:nvCxnSpPr>
                    <p:cNvPr id="52" name="Google Shape;112;p7">
                      <a:extLst>
                        <a:ext uri="{FF2B5EF4-FFF2-40B4-BE49-F238E27FC236}">
                          <a16:creationId xmlns:a16="http://schemas.microsoft.com/office/drawing/2014/main" id="{0CDA1C36-C32A-CCEC-EA5C-48AE8B182FA5}"/>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113;p7">
                      <a:extLst>
                        <a:ext uri="{FF2B5EF4-FFF2-40B4-BE49-F238E27FC236}">
                          <a16:creationId xmlns:a16="http://schemas.microsoft.com/office/drawing/2014/main" id="{888F5694-B801-2261-345E-D073C9D42498}"/>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8" name="Google Shape;114;p7">
                    <a:extLst>
                      <a:ext uri="{FF2B5EF4-FFF2-40B4-BE49-F238E27FC236}">
                        <a16:creationId xmlns:a16="http://schemas.microsoft.com/office/drawing/2014/main" id="{16A9B154-418E-6FA5-987D-1F46EEA1DA91}"/>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15;p7">
                    <a:extLst>
                      <a:ext uri="{FF2B5EF4-FFF2-40B4-BE49-F238E27FC236}">
                        <a16:creationId xmlns:a16="http://schemas.microsoft.com/office/drawing/2014/main" id="{07C05D18-815D-4EA6-BCBB-220E180F7453}"/>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50" name="Google Shape;116;p7">
                    <a:extLst>
                      <a:ext uri="{FF2B5EF4-FFF2-40B4-BE49-F238E27FC236}">
                        <a16:creationId xmlns:a16="http://schemas.microsoft.com/office/drawing/2014/main" id="{D038B0AF-B7B2-C816-B275-E5C8CA4448C5}"/>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47" name="TextBox 46">
                <a:extLst>
                  <a:ext uri="{FF2B5EF4-FFF2-40B4-BE49-F238E27FC236}">
                    <a16:creationId xmlns:a16="http://schemas.microsoft.com/office/drawing/2014/main" id="{956350A4-EDB1-A675-F28A-4FD72628A628}"/>
                  </a:ext>
                </a:extLst>
              </p:cNvPr>
              <p:cNvSpPr txBox="1"/>
              <p:nvPr/>
            </p:nvSpPr>
            <p:spPr>
              <a:xfrm>
                <a:off x="1383795" y="166096"/>
                <a:ext cx="4260579" cy="461665"/>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BPM</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20" name="Picture 19">
              <a:extLst>
                <a:ext uri="{FF2B5EF4-FFF2-40B4-BE49-F238E27FC236}">
                  <a16:creationId xmlns:a16="http://schemas.microsoft.com/office/drawing/2014/main" id="{CAE7DEE6-D8D9-9F38-B5E2-7EEDAAA378B1}"/>
                </a:ext>
              </a:extLst>
            </p:cNvPr>
            <p:cNvPicPr>
              <a:picLocks noChangeAspect="1"/>
            </p:cNvPicPr>
            <p:nvPr/>
          </p:nvPicPr>
          <p:blipFill>
            <a:blip r:embed="rId3"/>
            <a:srcRect t="1608"/>
            <a:stretch/>
          </p:blipFill>
          <p:spPr>
            <a:xfrm>
              <a:off x="1455317" y="531072"/>
              <a:ext cx="6293946" cy="4285398"/>
            </a:xfrm>
            <a:prstGeom prst="rect">
              <a:avLst/>
            </a:prstGeom>
          </p:spPr>
        </p:pic>
      </p:grpSp>
      <p:grpSp>
        <p:nvGrpSpPr>
          <p:cNvPr id="2" name="Group 1">
            <a:extLst>
              <a:ext uri="{FF2B5EF4-FFF2-40B4-BE49-F238E27FC236}">
                <a16:creationId xmlns:a16="http://schemas.microsoft.com/office/drawing/2014/main" id="{4AA38542-A696-C5C6-EEE6-A0C26F63EE0A}"/>
              </a:ext>
            </a:extLst>
          </p:cNvPr>
          <p:cNvGrpSpPr/>
          <p:nvPr/>
        </p:nvGrpSpPr>
        <p:grpSpPr>
          <a:xfrm>
            <a:off x="546984" y="229201"/>
            <a:ext cx="7993936" cy="4889140"/>
            <a:chOff x="734870" y="228737"/>
            <a:chExt cx="7993936" cy="4889140"/>
          </a:xfrm>
        </p:grpSpPr>
        <p:grpSp>
          <p:nvGrpSpPr>
            <p:cNvPr id="54" name="Group 53">
              <a:extLst>
                <a:ext uri="{FF2B5EF4-FFF2-40B4-BE49-F238E27FC236}">
                  <a16:creationId xmlns:a16="http://schemas.microsoft.com/office/drawing/2014/main" id="{009AF8CC-7C15-82B8-19F7-882838F0CCF0}"/>
                </a:ext>
              </a:extLst>
            </p:cNvPr>
            <p:cNvGrpSpPr/>
            <p:nvPr/>
          </p:nvGrpSpPr>
          <p:grpSpPr>
            <a:xfrm>
              <a:off x="734870" y="228737"/>
              <a:ext cx="7993936" cy="4889140"/>
              <a:chOff x="1302741" y="174165"/>
              <a:chExt cx="6538517" cy="4889140"/>
            </a:xfrm>
          </p:grpSpPr>
          <p:grpSp>
            <p:nvGrpSpPr>
              <p:cNvPr id="55" name="Google Shape;107;p7">
                <a:extLst>
                  <a:ext uri="{FF2B5EF4-FFF2-40B4-BE49-F238E27FC236}">
                    <a16:creationId xmlns:a16="http://schemas.microsoft.com/office/drawing/2014/main" id="{27405244-D0D4-F5AF-DA33-70D57B9F2C8B}"/>
                  </a:ext>
                </a:extLst>
              </p:cNvPr>
              <p:cNvGrpSpPr/>
              <p:nvPr/>
            </p:nvGrpSpPr>
            <p:grpSpPr>
              <a:xfrm>
                <a:off x="1302741" y="174165"/>
                <a:ext cx="6538517" cy="4889140"/>
                <a:chOff x="274200" y="274200"/>
                <a:chExt cx="5919000" cy="4425900"/>
              </a:xfrm>
            </p:grpSpPr>
            <p:sp>
              <p:nvSpPr>
                <p:cNvPr id="57" name="Google Shape;108;p7">
                  <a:extLst>
                    <a:ext uri="{FF2B5EF4-FFF2-40B4-BE49-F238E27FC236}">
                      <a16:creationId xmlns:a16="http://schemas.microsoft.com/office/drawing/2014/main" id="{AA79FC4D-729A-05B2-FEFA-DF9915C47A56}"/>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09;p7">
                  <a:extLst>
                    <a:ext uri="{FF2B5EF4-FFF2-40B4-BE49-F238E27FC236}">
                      <a16:creationId xmlns:a16="http://schemas.microsoft.com/office/drawing/2014/main" id="{92B27302-2B45-5414-1BCA-E25C6520FBE8}"/>
                    </a:ext>
                  </a:extLst>
                </p:cNvPr>
                <p:cNvGrpSpPr/>
                <p:nvPr/>
              </p:nvGrpSpPr>
              <p:grpSpPr>
                <a:xfrm>
                  <a:off x="274200" y="274200"/>
                  <a:ext cx="5827500" cy="4334400"/>
                  <a:chOff x="274200" y="274200"/>
                  <a:chExt cx="5827500" cy="4334400"/>
                </a:xfrm>
              </p:grpSpPr>
              <p:sp>
                <p:nvSpPr>
                  <p:cNvPr id="60" name="Google Shape;110;p7">
                    <a:extLst>
                      <a:ext uri="{FF2B5EF4-FFF2-40B4-BE49-F238E27FC236}">
                        <a16:creationId xmlns:a16="http://schemas.microsoft.com/office/drawing/2014/main" id="{4C4B58C2-C9D2-FB6E-5FA8-C20AC871DA85}"/>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11;p7">
                    <a:extLst>
                      <a:ext uri="{FF2B5EF4-FFF2-40B4-BE49-F238E27FC236}">
                        <a16:creationId xmlns:a16="http://schemas.microsoft.com/office/drawing/2014/main" id="{515D4D6B-B6BC-F37C-9D67-1043FE58A0B9}"/>
                      </a:ext>
                    </a:extLst>
                  </p:cNvPr>
                  <p:cNvGrpSpPr/>
                  <p:nvPr/>
                </p:nvGrpSpPr>
                <p:grpSpPr>
                  <a:xfrm>
                    <a:off x="5827100" y="365450"/>
                    <a:ext cx="183000" cy="183000"/>
                    <a:chOff x="8225400" y="367488"/>
                    <a:chExt cx="183000" cy="183000"/>
                  </a:xfrm>
                </p:grpSpPr>
                <p:cxnSp>
                  <p:nvCxnSpPr>
                    <p:cNvPr id="937" name="Google Shape;112;p7">
                      <a:extLst>
                        <a:ext uri="{FF2B5EF4-FFF2-40B4-BE49-F238E27FC236}">
                          <a16:creationId xmlns:a16="http://schemas.microsoft.com/office/drawing/2014/main" id="{E8E53D20-DD0B-34B6-D52F-928BF3A35E2E}"/>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38" name="Google Shape;113;p7">
                      <a:extLst>
                        <a:ext uri="{FF2B5EF4-FFF2-40B4-BE49-F238E27FC236}">
                          <a16:creationId xmlns:a16="http://schemas.microsoft.com/office/drawing/2014/main" id="{433AE681-6C2D-625A-FC06-6698697753C8}"/>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62" name="Google Shape;114;p7">
                    <a:extLst>
                      <a:ext uri="{FF2B5EF4-FFF2-40B4-BE49-F238E27FC236}">
                        <a16:creationId xmlns:a16="http://schemas.microsoft.com/office/drawing/2014/main" id="{9C7C5F14-2E6F-55D5-5DEE-BD290899D414}"/>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115;p7">
                    <a:extLst>
                      <a:ext uri="{FF2B5EF4-FFF2-40B4-BE49-F238E27FC236}">
                        <a16:creationId xmlns:a16="http://schemas.microsoft.com/office/drawing/2014/main" id="{CCD4DE1B-D578-80F2-5D64-59CE04633034}"/>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896" name="Google Shape;116;p7">
                    <a:extLst>
                      <a:ext uri="{FF2B5EF4-FFF2-40B4-BE49-F238E27FC236}">
                        <a16:creationId xmlns:a16="http://schemas.microsoft.com/office/drawing/2014/main" id="{B2DE41F1-040A-EB09-345D-289B50F77B0B}"/>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56" name="TextBox 55">
                <a:extLst>
                  <a:ext uri="{FF2B5EF4-FFF2-40B4-BE49-F238E27FC236}">
                    <a16:creationId xmlns:a16="http://schemas.microsoft.com/office/drawing/2014/main" id="{BE8AA67F-63A8-6AFD-864D-28E0C23E07B3}"/>
                  </a:ext>
                </a:extLst>
              </p:cNvPr>
              <p:cNvSpPr txBox="1"/>
              <p:nvPr/>
            </p:nvSpPr>
            <p:spPr>
              <a:xfrm>
                <a:off x="1363240" y="178039"/>
                <a:ext cx="4260579" cy="400110"/>
              </a:xfrm>
              <a:prstGeom prst="rect">
                <a:avLst/>
              </a:prstGeom>
              <a:noFill/>
            </p:spPr>
            <p:txBody>
              <a:bodyPr wrap="square" rtlCol="0">
                <a:spAutoFit/>
              </a:bodyPr>
              <a:lstStyle/>
              <a:p>
                <a:r>
                  <a:rPr lang="vi-VN"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BIỂU MẪU</a:t>
                </a:r>
                <a:endParaRPr lang="en-US"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941" name="Picture 940">
              <a:extLst>
                <a:ext uri="{FF2B5EF4-FFF2-40B4-BE49-F238E27FC236}">
                  <a16:creationId xmlns:a16="http://schemas.microsoft.com/office/drawing/2014/main" id="{8EFF7D14-3235-1EB6-F15D-155FE7FAA733}"/>
                </a:ext>
              </a:extLst>
            </p:cNvPr>
            <p:cNvPicPr>
              <a:picLocks noChangeAspect="1"/>
            </p:cNvPicPr>
            <p:nvPr/>
          </p:nvPicPr>
          <p:blipFill>
            <a:blip r:embed="rId4"/>
            <a:stretch>
              <a:fillRect/>
            </a:stretch>
          </p:blipFill>
          <p:spPr>
            <a:xfrm>
              <a:off x="1198740" y="1121557"/>
              <a:ext cx="4634072" cy="2585324"/>
            </a:xfrm>
            <a:prstGeom prst="rect">
              <a:avLst/>
            </a:prstGeom>
          </p:spPr>
        </p:pic>
        <p:pic>
          <p:nvPicPr>
            <p:cNvPr id="942" name="Picture 941">
              <a:extLst>
                <a:ext uri="{FF2B5EF4-FFF2-40B4-BE49-F238E27FC236}">
                  <a16:creationId xmlns:a16="http://schemas.microsoft.com/office/drawing/2014/main" id="{E0A3BAC6-BE3D-D4CB-9E6F-5052019A46C8}"/>
                </a:ext>
              </a:extLst>
            </p:cNvPr>
            <p:cNvPicPr>
              <a:picLocks noChangeAspect="1"/>
            </p:cNvPicPr>
            <p:nvPr/>
          </p:nvPicPr>
          <p:blipFill>
            <a:blip r:embed="rId5"/>
            <a:srcRect l="33821" t="19350" r="33820" b="12754"/>
            <a:stretch/>
          </p:blipFill>
          <p:spPr>
            <a:xfrm>
              <a:off x="5476564" y="1895668"/>
              <a:ext cx="2896865" cy="2787114"/>
            </a:xfrm>
            <a:prstGeom prst="rect">
              <a:avLst/>
            </a:prstGeom>
          </p:spPr>
        </p:pic>
      </p:grpSp>
      <p:grpSp>
        <p:nvGrpSpPr>
          <p:cNvPr id="3" name="Google Shape;1339;p53">
            <a:extLst>
              <a:ext uri="{FF2B5EF4-FFF2-40B4-BE49-F238E27FC236}">
                <a16:creationId xmlns:a16="http://schemas.microsoft.com/office/drawing/2014/main" id="{483BEFDF-759A-872E-715B-76A2D32E3734}"/>
              </a:ext>
            </a:extLst>
          </p:cNvPr>
          <p:cNvGrpSpPr/>
          <p:nvPr/>
        </p:nvGrpSpPr>
        <p:grpSpPr>
          <a:xfrm>
            <a:off x="178648" y="674408"/>
            <a:ext cx="698628" cy="4228632"/>
            <a:chOff x="6771213" y="1525500"/>
            <a:chExt cx="302145" cy="1828813"/>
          </a:xfrm>
        </p:grpSpPr>
        <p:sp>
          <p:nvSpPr>
            <p:cNvPr id="14" name="Google Shape;1340;p53">
              <a:extLst>
                <a:ext uri="{FF2B5EF4-FFF2-40B4-BE49-F238E27FC236}">
                  <a16:creationId xmlns:a16="http://schemas.microsoft.com/office/drawing/2014/main" id="{097127C2-8C26-E98C-32C8-79AB9515C885}"/>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1;p53">
              <a:extLst>
                <a:ext uri="{FF2B5EF4-FFF2-40B4-BE49-F238E27FC236}">
                  <a16:creationId xmlns:a16="http://schemas.microsoft.com/office/drawing/2014/main" id="{DE9C2728-0285-6C8E-45A0-A2C1DC75328C}"/>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2;p53">
              <a:extLst>
                <a:ext uri="{FF2B5EF4-FFF2-40B4-BE49-F238E27FC236}">
                  <a16:creationId xmlns:a16="http://schemas.microsoft.com/office/drawing/2014/main" id="{BDCE7720-E7CB-7BEC-58D0-80DB1BBB4E6B}"/>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3;p53">
              <a:extLst>
                <a:ext uri="{FF2B5EF4-FFF2-40B4-BE49-F238E27FC236}">
                  <a16:creationId xmlns:a16="http://schemas.microsoft.com/office/drawing/2014/main" id="{B1736B60-DB58-C218-3AEB-243DCCBCB9EC}"/>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4;p53">
              <a:extLst>
                <a:ext uri="{FF2B5EF4-FFF2-40B4-BE49-F238E27FC236}">
                  <a16:creationId xmlns:a16="http://schemas.microsoft.com/office/drawing/2014/main" id="{72A2499C-A0E1-929D-06B0-1FF27A4AEA17}"/>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5;p53">
              <a:extLst>
                <a:ext uri="{FF2B5EF4-FFF2-40B4-BE49-F238E27FC236}">
                  <a16:creationId xmlns:a16="http://schemas.microsoft.com/office/drawing/2014/main" id="{34C12905-A085-2546-8A2E-0A1DD35EF2C7}"/>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968855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par>
                                <p:cTn id="9" presetID="2" presetClass="entr" presetSubtype="9"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childTnLst>
                                </p:cTn>
                              </p:par>
                              <p:par>
                                <p:cTn id="19" presetID="2" presetClass="entr" presetSubtype="9"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childTnLst>
                                </p:cTn>
                              </p:par>
                              <p:par>
                                <p:cTn id="29" presetID="2" presetClass="entr" presetSubtype="9"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4">
          <a:extLst>
            <a:ext uri="{FF2B5EF4-FFF2-40B4-BE49-F238E27FC236}">
              <a16:creationId xmlns:a16="http://schemas.microsoft.com/office/drawing/2014/main" id="{5B9CE29C-78E7-140C-752F-E73900F78CEF}"/>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CACE6FD7-B067-5E0B-25CA-31FB2F0468C8}"/>
              </a:ext>
            </a:extLst>
          </p:cNvPr>
          <p:cNvGrpSpPr/>
          <p:nvPr/>
        </p:nvGrpSpPr>
        <p:grpSpPr>
          <a:xfrm>
            <a:off x="738378" y="299056"/>
            <a:ext cx="7790741" cy="4666237"/>
            <a:chOff x="1416930" y="535001"/>
            <a:chExt cx="5941055" cy="4425899"/>
          </a:xfrm>
        </p:grpSpPr>
        <p:grpSp>
          <p:nvGrpSpPr>
            <p:cNvPr id="4" name="Google Shape;97;p7">
              <a:extLst>
                <a:ext uri="{FF2B5EF4-FFF2-40B4-BE49-F238E27FC236}">
                  <a16:creationId xmlns:a16="http://schemas.microsoft.com/office/drawing/2014/main" id="{967499C0-1BCD-01E8-3BF6-905AA63C9F41}"/>
                </a:ext>
              </a:extLst>
            </p:cNvPr>
            <p:cNvGrpSpPr/>
            <p:nvPr/>
          </p:nvGrpSpPr>
          <p:grpSpPr>
            <a:xfrm>
              <a:off x="1438985" y="535001"/>
              <a:ext cx="5919000" cy="4425899"/>
              <a:chOff x="274200" y="274201"/>
              <a:chExt cx="5919000" cy="4425899"/>
            </a:xfrm>
          </p:grpSpPr>
          <p:sp>
            <p:nvSpPr>
              <p:cNvPr id="5" name="Google Shape;98;p7">
                <a:extLst>
                  <a:ext uri="{FF2B5EF4-FFF2-40B4-BE49-F238E27FC236}">
                    <a16:creationId xmlns:a16="http://schemas.microsoft.com/office/drawing/2014/main" id="{5EF68041-BC96-CE49-0BDC-C33F5CA4A869}"/>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p7">
                <a:extLst>
                  <a:ext uri="{FF2B5EF4-FFF2-40B4-BE49-F238E27FC236}">
                    <a16:creationId xmlns:a16="http://schemas.microsoft.com/office/drawing/2014/main" id="{BADD8F7E-57F6-BF3D-B0E8-7DB27BAB5EE1}"/>
                  </a:ext>
                </a:extLst>
              </p:cNvPr>
              <p:cNvGrpSpPr/>
              <p:nvPr/>
            </p:nvGrpSpPr>
            <p:grpSpPr>
              <a:xfrm>
                <a:off x="274200" y="274201"/>
                <a:ext cx="5827500" cy="4322637"/>
                <a:chOff x="274200" y="274201"/>
                <a:chExt cx="5827500" cy="4322637"/>
              </a:xfrm>
            </p:grpSpPr>
            <p:sp>
              <p:nvSpPr>
                <p:cNvPr id="7" name="Google Shape;100;p7">
                  <a:extLst>
                    <a:ext uri="{FF2B5EF4-FFF2-40B4-BE49-F238E27FC236}">
                      <a16:creationId xmlns:a16="http://schemas.microsoft.com/office/drawing/2014/main" id="{BBE6B6D6-EE5E-24CA-CB93-CFFFA1F87BE3}"/>
                    </a:ext>
                  </a:extLst>
                </p:cNvPr>
                <p:cNvSpPr/>
                <p:nvPr/>
              </p:nvSpPr>
              <p:spPr>
                <a:xfrm>
                  <a:off x="274200" y="274201"/>
                  <a:ext cx="5827500" cy="4322637"/>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01;p7">
                  <a:extLst>
                    <a:ext uri="{FF2B5EF4-FFF2-40B4-BE49-F238E27FC236}">
                      <a16:creationId xmlns:a16="http://schemas.microsoft.com/office/drawing/2014/main" id="{BBD6B785-B866-213F-ADF6-9E65E1BC1BD4}"/>
                    </a:ext>
                  </a:extLst>
                </p:cNvPr>
                <p:cNvGrpSpPr/>
                <p:nvPr/>
              </p:nvGrpSpPr>
              <p:grpSpPr>
                <a:xfrm>
                  <a:off x="5827100" y="365450"/>
                  <a:ext cx="183000" cy="183000"/>
                  <a:chOff x="8225400" y="367488"/>
                  <a:chExt cx="183000" cy="183000"/>
                </a:xfrm>
              </p:grpSpPr>
              <p:cxnSp>
                <p:nvCxnSpPr>
                  <p:cNvPr id="12" name="Google Shape;102;p7">
                    <a:extLst>
                      <a:ext uri="{FF2B5EF4-FFF2-40B4-BE49-F238E27FC236}">
                        <a16:creationId xmlns:a16="http://schemas.microsoft.com/office/drawing/2014/main" id="{B39DEF4A-D688-41E3-840D-BF6122EF0573}"/>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03;p7">
                    <a:extLst>
                      <a:ext uri="{FF2B5EF4-FFF2-40B4-BE49-F238E27FC236}">
                        <a16:creationId xmlns:a16="http://schemas.microsoft.com/office/drawing/2014/main" id="{FB15E5A7-859E-00D7-8772-632F60914FD4}"/>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 name="Google Shape;104;p7">
                  <a:extLst>
                    <a:ext uri="{FF2B5EF4-FFF2-40B4-BE49-F238E27FC236}">
                      <a16:creationId xmlns:a16="http://schemas.microsoft.com/office/drawing/2014/main" id="{D7DA25ED-34F7-74C2-3E55-A47419C73B7A}"/>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5;p7">
                  <a:extLst>
                    <a:ext uri="{FF2B5EF4-FFF2-40B4-BE49-F238E27FC236}">
                      <a16:creationId xmlns:a16="http://schemas.microsoft.com/office/drawing/2014/main" id="{20D86B2C-B32D-1B97-D085-2C950A68560B}"/>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106;p7">
                  <a:extLst>
                    <a:ext uri="{FF2B5EF4-FFF2-40B4-BE49-F238E27FC236}">
                      <a16:creationId xmlns:a16="http://schemas.microsoft.com/office/drawing/2014/main" id="{F1FCD68F-E5F0-845B-EDEA-CD713B1354B6}"/>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27" name="TextBox 26">
              <a:extLst>
                <a:ext uri="{FF2B5EF4-FFF2-40B4-BE49-F238E27FC236}">
                  <a16:creationId xmlns:a16="http://schemas.microsoft.com/office/drawing/2014/main" id="{C6F504D0-048D-B862-AA90-05B4C9D9CC86}"/>
                </a:ext>
              </a:extLst>
            </p:cNvPr>
            <p:cNvSpPr txBox="1"/>
            <p:nvPr/>
          </p:nvSpPr>
          <p:spPr>
            <a:xfrm>
              <a:off x="1460508" y="858461"/>
              <a:ext cx="5704140" cy="4075725"/>
            </a:xfrm>
            <a:prstGeom prst="rect">
              <a:avLst/>
            </a:prstGeom>
            <a:noFill/>
          </p:spPr>
          <p:txBody>
            <a:bodyPr wrap="square">
              <a:spAutoFit/>
            </a:bodyPr>
            <a:lstStyle/>
            <a:p>
              <a:r>
                <a:rPr lang="vi-VN" b="1"/>
                <a:t>Đăng nhập:</a:t>
              </a:r>
            </a:p>
            <a:p>
              <a:pPr marL="285750" indent="-285750">
                <a:buFont typeface="Arial" panose="020B0604020202020204" pitchFamily="34" charset="0"/>
                <a:buChar char="•"/>
              </a:pPr>
              <a:r>
                <a:rPr lang="vi-VN"/>
                <a:t>Khách hàng đăng nhập và được điều hướng đến Trang chủ, nơi hiển thị sản phẩm bán chạy và sản phẩm mới nổi bật.</a:t>
              </a:r>
            </a:p>
            <a:p>
              <a:r>
                <a:rPr lang="vi-VN" b="1"/>
                <a:t>Tìm kiếm sản phẩm:</a:t>
              </a:r>
            </a:p>
            <a:p>
              <a:pPr marL="285750" indent="-285750">
                <a:buFont typeface="Arial" panose="020B0604020202020204" pitchFamily="34" charset="0"/>
                <a:buChar char="•"/>
              </a:pPr>
              <a:r>
                <a:rPr lang="vi-VN"/>
                <a:t>Khách hàng tìm kiếm sản phẩm bằng cách nhập từ khóa vào "Thanh tìm kiếm".</a:t>
              </a:r>
            </a:p>
            <a:p>
              <a:pPr marL="285750" indent="-285750">
                <a:buFont typeface="Arial" panose="020B0604020202020204" pitchFamily="34" charset="0"/>
                <a:buChar char="•"/>
              </a:pPr>
              <a:r>
                <a:rPr lang="vi-VN"/>
                <a:t>Duyệt danh sách tất cả sản phẩm qua nút "Danh mục" trên thanh điều hướng.</a:t>
              </a:r>
            </a:p>
            <a:p>
              <a:r>
                <a:rPr lang="vi-VN" b="1"/>
                <a:t>Xem chi tiết sản phẩm:</a:t>
              </a:r>
            </a:p>
            <a:p>
              <a:pPr marL="285750" indent="-285750">
                <a:buFont typeface="Arial" panose="020B0604020202020204" pitchFamily="34" charset="0"/>
                <a:buChar char="•"/>
              </a:pPr>
              <a:r>
                <a:rPr lang="vi-VN"/>
                <a:t>Khách hàng chọn sản phẩm cụ thể để xem thông tin chi tiết (mô tả, hình ảnh, và các sản phẩm cùng danh mục).</a:t>
              </a:r>
            </a:p>
            <a:p>
              <a:r>
                <a:rPr lang="vi-VN" b="1"/>
                <a:t>Thêm vào giỏ hàng:</a:t>
              </a:r>
            </a:p>
            <a:p>
              <a:pPr marL="285750" indent="-285750">
                <a:buFont typeface="Arial" panose="020B0604020202020204" pitchFamily="34" charset="0"/>
                <a:buChar char="•"/>
              </a:pPr>
              <a:r>
                <a:rPr lang="vi-VN"/>
                <a:t>Khách hàng chọn số lượng sản phẩm và nhấn "Thêm vào giỏ hàng" để chuyển sản phẩm vào giỏ hàng.</a:t>
              </a:r>
            </a:p>
            <a:p>
              <a:r>
                <a:rPr lang="vi-VN" b="1"/>
                <a:t>Nhân viên/Admin:</a:t>
              </a:r>
            </a:p>
            <a:p>
              <a:pPr marL="285750" indent="-285750">
                <a:buFont typeface="Arial" panose="020B0604020202020204" pitchFamily="34" charset="0"/>
                <a:buChar char="•"/>
              </a:pPr>
              <a:r>
                <a:rPr lang="vi-VN"/>
                <a:t>Nhân viên/Admin đăng nhập và được điều hướng đến giao diện quản trị sản phẩm.</a:t>
              </a:r>
            </a:p>
            <a:p>
              <a:pPr marL="285750" indent="-285750">
                <a:buFont typeface="Arial" panose="020B0604020202020204" pitchFamily="34" charset="0"/>
                <a:buChar char="•"/>
              </a:pPr>
              <a:r>
                <a:rPr lang="vi-VN"/>
                <a:t>Tại đây, có thể:</a:t>
              </a:r>
            </a:p>
            <a:p>
              <a:pPr marL="742950" lvl="1" indent="-285750">
                <a:buFont typeface="Arial" panose="020B0604020202020204" pitchFamily="34" charset="0"/>
                <a:buChar char="•"/>
              </a:pPr>
              <a:r>
                <a:rPr lang="vi-VN" b="1"/>
                <a:t>Xem danh sách sản phẩm</a:t>
              </a:r>
              <a:r>
                <a:rPr lang="vi-VN"/>
                <a:t> đang kinh doanh.</a:t>
              </a:r>
            </a:p>
            <a:p>
              <a:pPr marL="742950" lvl="1" indent="-285750">
                <a:buFont typeface="Arial" panose="020B0604020202020204" pitchFamily="34" charset="0"/>
                <a:buChar char="•"/>
              </a:pPr>
              <a:r>
                <a:rPr lang="vi-VN" b="1"/>
                <a:t>Thêm sản phẩm mới</a:t>
              </a:r>
              <a:r>
                <a:rPr lang="vi-VN"/>
                <a:t> bằng cách nhập thông tin đầy đủ và nhấn "Thêm sản phẩm".</a:t>
              </a:r>
            </a:p>
            <a:p>
              <a:pPr marL="742950" lvl="1" indent="-285750">
                <a:buFont typeface="Arial" panose="020B0604020202020204" pitchFamily="34" charset="0"/>
                <a:buChar char="•"/>
              </a:pPr>
              <a:r>
                <a:rPr lang="vi-VN" b="1"/>
                <a:t>Sửa hoặc xóa sản phẩm</a:t>
              </a:r>
              <a:r>
                <a:rPr lang="vi-VN"/>
                <a:t> bằng nút "Cập nhật" và "Xóa" trên giao diện quản trị.</a:t>
              </a:r>
            </a:p>
            <a:p>
              <a:pPr marL="285750" indent="-285750">
                <a:buFont typeface="Arial" panose="020B0604020202020204" pitchFamily="34" charset="0"/>
                <a:buChar char="•"/>
              </a:pPr>
              <a:r>
                <a:rPr lang="vi-VN"/>
                <a:t>Khi có hàng mới nhập, số lượng tồn kho của sản phẩm được cập nhật tự động.</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1A82888D-6258-97B7-4729-FDD53361721E}"/>
                </a:ext>
              </a:extLst>
            </p:cNvPr>
            <p:cNvSpPr txBox="1"/>
            <p:nvPr/>
          </p:nvSpPr>
          <p:spPr>
            <a:xfrm flipH="1">
              <a:off x="1416930" y="547022"/>
              <a:ext cx="5815201" cy="359623"/>
            </a:xfrm>
            <a:prstGeom prst="rect">
              <a:avLst/>
            </a:prstGeom>
            <a:noFill/>
          </p:spPr>
          <p:txBody>
            <a:bodyPr wrap="square" rtlCol="0">
              <a:spAutoFit/>
            </a:bodyPr>
            <a:lstStyle/>
            <a:p>
              <a:pPr algn="ctr"/>
              <a:r>
                <a:rPr lang="vi-VN" sz="1800">
                  <a:solidFill>
                    <a:schemeClr val="accent1">
                      <a:lumMod val="75000"/>
                    </a:schemeClr>
                  </a:solidFill>
                  <a:effectLst>
                    <a:outerShdw blurRad="38100" dist="38100" dir="2700000" algn="tl">
                      <a:srgbClr val="000000">
                        <a:alpha val="43137"/>
                      </a:srgbClr>
                    </a:outerShdw>
                  </a:effectLst>
                  <a:latin typeface="Montserrat Black" pitchFamily="2" charset="0"/>
                  <a:cs typeface="Mongolian Baiti" panose="03000500000000000000" pitchFamily="66" charset="0"/>
                </a:rPr>
                <a:t>QUY TRÌNH QUẢN LÝ SẢN PHẨM</a:t>
              </a:r>
            </a:p>
          </p:txBody>
        </p:sp>
      </p:grpSp>
      <p:grpSp>
        <p:nvGrpSpPr>
          <p:cNvPr id="22" name="Group 21">
            <a:extLst>
              <a:ext uri="{FF2B5EF4-FFF2-40B4-BE49-F238E27FC236}">
                <a16:creationId xmlns:a16="http://schemas.microsoft.com/office/drawing/2014/main" id="{F873E54E-E229-5EDF-CE0C-B2D622D6FB73}"/>
              </a:ext>
            </a:extLst>
          </p:cNvPr>
          <p:cNvGrpSpPr/>
          <p:nvPr/>
        </p:nvGrpSpPr>
        <p:grpSpPr>
          <a:xfrm>
            <a:off x="1384127" y="103152"/>
            <a:ext cx="6538517" cy="4897209"/>
            <a:chOff x="1384127" y="103152"/>
            <a:chExt cx="6538517" cy="4897209"/>
          </a:xfrm>
        </p:grpSpPr>
        <p:grpSp>
          <p:nvGrpSpPr>
            <p:cNvPr id="51" name="Group 50">
              <a:extLst>
                <a:ext uri="{FF2B5EF4-FFF2-40B4-BE49-F238E27FC236}">
                  <a16:creationId xmlns:a16="http://schemas.microsoft.com/office/drawing/2014/main" id="{1631E976-54F1-B23B-2118-14E4E83D5EAE}"/>
                </a:ext>
              </a:extLst>
            </p:cNvPr>
            <p:cNvGrpSpPr/>
            <p:nvPr/>
          </p:nvGrpSpPr>
          <p:grpSpPr>
            <a:xfrm>
              <a:off x="1384127" y="103152"/>
              <a:ext cx="6538517" cy="4897209"/>
              <a:chOff x="1302741" y="166096"/>
              <a:chExt cx="6538517" cy="4897209"/>
            </a:xfrm>
          </p:grpSpPr>
          <p:grpSp>
            <p:nvGrpSpPr>
              <p:cNvPr id="21" name="Google Shape;107;p7">
                <a:extLst>
                  <a:ext uri="{FF2B5EF4-FFF2-40B4-BE49-F238E27FC236}">
                    <a16:creationId xmlns:a16="http://schemas.microsoft.com/office/drawing/2014/main" id="{E5AC1297-11B7-2FFA-AC03-277B50DDC678}"/>
                  </a:ext>
                </a:extLst>
              </p:cNvPr>
              <p:cNvGrpSpPr/>
              <p:nvPr/>
            </p:nvGrpSpPr>
            <p:grpSpPr>
              <a:xfrm>
                <a:off x="1302741" y="174165"/>
                <a:ext cx="6538517" cy="4889140"/>
                <a:chOff x="274200" y="274200"/>
                <a:chExt cx="5919000" cy="4425900"/>
              </a:xfrm>
            </p:grpSpPr>
            <p:sp>
              <p:nvSpPr>
                <p:cNvPr id="24" name="Google Shape;108;p7">
                  <a:extLst>
                    <a:ext uri="{FF2B5EF4-FFF2-40B4-BE49-F238E27FC236}">
                      <a16:creationId xmlns:a16="http://schemas.microsoft.com/office/drawing/2014/main" id="{F5D9FC7B-52F2-A376-B03A-38BBE016F25E}"/>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09;p7">
                  <a:extLst>
                    <a:ext uri="{FF2B5EF4-FFF2-40B4-BE49-F238E27FC236}">
                      <a16:creationId xmlns:a16="http://schemas.microsoft.com/office/drawing/2014/main" id="{97A166E8-2687-10B0-84C9-EE8A2178090E}"/>
                    </a:ext>
                  </a:extLst>
                </p:cNvPr>
                <p:cNvGrpSpPr/>
                <p:nvPr/>
              </p:nvGrpSpPr>
              <p:grpSpPr>
                <a:xfrm>
                  <a:off x="274200" y="274200"/>
                  <a:ext cx="5827500" cy="4334400"/>
                  <a:chOff x="274200" y="274200"/>
                  <a:chExt cx="5827500" cy="4334400"/>
                </a:xfrm>
              </p:grpSpPr>
              <p:sp>
                <p:nvSpPr>
                  <p:cNvPr id="26" name="Google Shape;110;p7">
                    <a:extLst>
                      <a:ext uri="{FF2B5EF4-FFF2-40B4-BE49-F238E27FC236}">
                        <a16:creationId xmlns:a16="http://schemas.microsoft.com/office/drawing/2014/main" id="{18F1374B-FF83-E4F6-E50B-B5E4E8AE3C01}"/>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1;p7">
                    <a:extLst>
                      <a:ext uri="{FF2B5EF4-FFF2-40B4-BE49-F238E27FC236}">
                        <a16:creationId xmlns:a16="http://schemas.microsoft.com/office/drawing/2014/main" id="{DBCDE5CD-B85A-3766-ED40-34DD67391BE9}"/>
                      </a:ext>
                    </a:extLst>
                  </p:cNvPr>
                  <p:cNvGrpSpPr/>
                  <p:nvPr/>
                </p:nvGrpSpPr>
                <p:grpSpPr>
                  <a:xfrm>
                    <a:off x="5827100" y="365450"/>
                    <a:ext cx="183000" cy="183000"/>
                    <a:chOff x="8225400" y="367488"/>
                    <a:chExt cx="183000" cy="183000"/>
                  </a:xfrm>
                </p:grpSpPr>
                <p:cxnSp>
                  <p:nvCxnSpPr>
                    <p:cNvPr id="52" name="Google Shape;112;p7">
                      <a:extLst>
                        <a:ext uri="{FF2B5EF4-FFF2-40B4-BE49-F238E27FC236}">
                          <a16:creationId xmlns:a16="http://schemas.microsoft.com/office/drawing/2014/main" id="{869787FD-39E5-C6E3-AEA0-D1A6D0D25F54}"/>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113;p7">
                      <a:extLst>
                        <a:ext uri="{FF2B5EF4-FFF2-40B4-BE49-F238E27FC236}">
                          <a16:creationId xmlns:a16="http://schemas.microsoft.com/office/drawing/2014/main" id="{742E6FDD-760C-983E-DE6E-2FCECBAC3032}"/>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8" name="Google Shape;114;p7">
                    <a:extLst>
                      <a:ext uri="{FF2B5EF4-FFF2-40B4-BE49-F238E27FC236}">
                        <a16:creationId xmlns:a16="http://schemas.microsoft.com/office/drawing/2014/main" id="{A228D9F8-47F4-78D3-480D-1C8A2E680ACB}"/>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15;p7">
                    <a:extLst>
                      <a:ext uri="{FF2B5EF4-FFF2-40B4-BE49-F238E27FC236}">
                        <a16:creationId xmlns:a16="http://schemas.microsoft.com/office/drawing/2014/main" id="{C0210258-00D1-405F-AF35-F26F06F290F3}"/>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50" name="Google Shape;116;p7">
                    <a:extLst>
                      <a:ext uri="{FF2B5EF4-FFF2-40B4-BE49-F238E27FC236}">
                        <a16:creationId xmlns:a16="http://schemas.microsoft.com/office/drawing/2014/main" id="{98512B77-0423-5255-996F-C35DC248D817}"/>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47" name="TextBox 46">
                <a:extLst>
                  <a:ext uri="{FF2B5EF4-FFF2-40B4-BE49-F238E27FC236}">
                    <a16:creationId xmlns:a16="http://schemas.microsoft.com/office/drawing/2014/main" id="{A4328AD8-526E-0EB7-65B6-B69D1441897D}"/>
                  </a:ext>
                </a:extLst>
              </p:cNvPr>
              <p:cNvSpPr txBox="1"/>
              <p:nvPr/>
            </p:nvSpPr>
            <p:spPr>
              <a:xfrm>
                <a:off x="1383795" y="166096"/>
                <a:ext cx="4260579" cy="461665"/>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BPM</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20" name="Picture 19">
              <a:extLst>
                <a:ext uri="{FF2B5EF4-FFF2-40B4-BE49-F238E27FC236}">
                  <a16:creationId xmlns:a16="http://schemas.microsoft.com/office/drawing/2014/main" id="{E8270357-8706-E9EA-E2D2-398376F432E1}"/>
                </a:ext>
              </a:extLst>
            </p:cNvPr>
            <p:cNvPicPr>
              <a:picLocks noChangeAspect="1"/>
            </p:cNvPicPr>
            <p:nvPr/>
          </p:nvPicPr>
          <p:blipFill>
            <a:blip r:embed="rId3"/>
            <a:srcRect l="1916" t="3909" r="1238" b="5189"/>
            <a:stretch/>
          </p:blipFill>
          <p:spPr>
            <a:xfrm>
              <a:off x="1394399" y="1063659"/>
              <a:ext cx="6423854" cy="3165441"/>
            </a:xfrm>
            <a:prstGeom prst="rect">
              <a:avLst/>
            </a:prstGeom>
          </p:spPr>
        </p:pic>
      </p:grpSp>
      <p:grpSp>
        <p:nvGrpSpPr>
          <p:cNvPr id="2" name="Group 1">
            <a:extLst>
              <a:ext uri="{FF2B5EF4-FFF2-40B4-BE49-F238E27FC236}">
                <a16:creationId xmlns:a16="http://schemas.microsoft.com/office/drawing/2014/main" id="{D8719425-A554-5BAD-38CF-A157C5BECAD4}"/>
              </a:ext>
            </a:extLst>
          </p:cNvPr>
          <p:cNvGrpSpPr/>
          <p:nvPr/>
        </p:nvGrpSpPr>
        <p:grpSpPr>
          <a:xfrm>
            <a:off x="600377" y="193907"/>
            <a:ext cx="7993936" cy="4889140"/>
            <a:chOff x="734870" y="228737"/>
            <a:chExt cx="7993936" cy="4889140"/>
          </a:xfrm>
        </p:grpSpPr>
        <p:grpSp>
          <p:nvGrpSpPr>
            <p:cNvPr id="54" name="Group 53">
              <a:extLst>
                <a:ext uri="{FF2B5EF4-FFF2-40B4-BE49-F238E27FC236}">
                  <a16:creationId xmlns:a16="http://schemas.microsoft.com/office/drawing/2014/main" id="{E733749D-1B90-81D3-BEBF-73F0D81C25A6}"/>
                </a:ext>
              </a:extLst>
            </p:cNvPr>
            <p:cNvGrpSpPr/>
            <p:nvPr/>
          </p:nvGrpSpPr>
          <p:grpSpPr>
            <a:xfrm>
              <a:off x="734870" y="228737"/>
              <a:ext cx="7993936" cy="4889140"/>
              <a:chOff x="1302741" y="174165"/>
              <a:chExt cx="6538517" cy="4889140"/>
            </a:xfrm>
          </p:grpSpPr>
          <p:grpSp>
            <p:nvGrpSpPr>
              <p:cNvPr id="55" name="Google Shape;107;p7">
                <a:extLst>
                  <a:ext uri="{FF2B5EF4-FFF2-40B4-BE49-F238E27FC236}">
                    <a16:creationId xmlns:a16="http://schemas.microsoft.com/office/drawing/2014/main" id="{D17CE663-5A12-F305-A9CB-9318A503952E}"/>
                  </a:ext>
                </a:extLst>
              </p:cNvPr>
              <p:cNvGrpSpPr/>
              <p:nvPr/>
            </p:nvGrpSpPr>
            <p:grpSpPr>
              <a:xfrm>
                <a:off x="1302741" y="174165"/>
                <a:ext cx="6538517" cy="4889140"/>
                <a:chOff x="274200" y="274200"/>
                <a:chExt cx="5919000" cy="4425900"/>
              </a:xfrm>
            </p:grpSpPr>
            <p:sp>
              <p:nvSpPr>
                <p:cNvPr id="57" name="Google Shape;108;p7">
                  <a:extLst>
                    <a:ext uri="{FF2B5EF4-FFF2-40B4-BE49-F238E27FC236}">
                      <a16:creationId xmlns:a16="http://schemas.microsoft.com/office/drawing/2014/main" id="{4AE625EB-8533-2598-A80B-22CE699F26B9}"/>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09;p7">
                  <a:extLst>
                    <a:ext uri="{FF2B5EF4-FFF2-40B4-BE49-F238E27FC236}">
                      <a16:creationId xmlns:a16="http://schemas.microsoft.com/office/drawing/2014/main" id="{B712B227-F63B-816D-5E84-E6CB973702EC}"/>
                    </a:ext>
                  </a:extLst>
                </p:cNvPr>
                <p:cNvGrpSpPr/>
                <p:nvPr/>
              </p:nvGrpSpPr>
              <p:grpSpPr>
                <a:xfrm>
                  <a:off x="274200" y="274200"/>
                  <a:ext cx="5827500" cy="4334400"/>
                  <a:chOff x="274200" y="274200"/>
                  <a:chExt cx="5827500" cy="4334400"/>
                </a:xfrm>
              </p:grpSpPr>
              <p:sp>
                <p:nvSpPr>
                  <p:cNvPr id="60" name="Google Shape;110;p7">
                    <a:extLst>
                      <a:ext uri="{FF2B5EF4-FFF2-40B4-BE49-F238E27FC236}">
                        <a16:creationId xmlns:a16="http://schemas.microsoft.com/office/drawing/2014/main" id="{816CDD13-BCF5-9A65-A9D3-B21B8FF05AF3}"/>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11;p7">
                    <a:extLst>
                      <a:ext uri="{FF2B5EF4-FFF2-40B4-BE49-F238E27FC236}">
                        <a16:creationId xmlns:a16="http://schemas.microsoft.com/office/drawing/2014/main" id="{AEEF8E8A-53DE-E0DD-86EE-86D35DBECF15}"/>
                      </a:ext>
                    </a:extLst>
                  </p:cNvPr>
                  <p:cNvGrpSpPr/>
                  <p:nvPr/>
                </p:nvGrpSpPr>
                <p:grpSpPr>
                  <a:xfrm>
                    <a:off x="5827100" y="365450"/>
                    <a:ext cx="183000" cy="183000"/>
                    <a:chOff x="8225400" y="367488"/>
                    <a:chExt cx="183000" cy="183000"/>
                  </a:xfrm>
                </p:grpSpPr>
                <p:cxnSp>
                  <p:nvCxnSpPr>
                    <p:cNvPr id="937" name="Google Shape;112;p7">
                      <a:extLst>
                        <a:ext uri="{FF2B5EF4-FFF2-40B4-BE49-F238E27FC236}">
                          <a16:creationId xmlns:a16="http://schemas.microsoft.com/office/drawing/2014/main" id="{D8410754-371E-0F37-61F6-38AE2BB2B366}"/>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38" name="Google Shape;113;p7">
                      <a:extLst>
                        <a:ext uri="{FF2B5EF4-FFF2-40B4-BE49-F238E27FC236}">
                          <a16:creationId xmlns:a16="http://schemas.microsoft.com/office/drawing/2014/main" id="{C0F2A5C9-3E2A-D78D-FA2F-8EDCCDCF7970}"/>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62" name="Google Shape;114;p7">
                    <a:extLst>
                      <a:ext uri="{FF2B5EF4-FFF2-40B4-BE49-F238E27FC236}">
                        <a16:creationId xmlns:a16="http://schemas.microsoft.com/office/drawing/2014/main" id="{F87FA95E-7E7F-EBCA-9CC7-EEA1BCB0113B}"/>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115;p7">
                    <a:extLst>
                      <a:ext uri="{FF2B5EF4-FFF2-40B4-BE49-F238E27FC236}">
                        <a16:creationId xmlns:a16="http://schemas.microsoft.com/office/drawing/2014/main" id="{81EEA419-C6DC-F529-7BB9-E79D43FB7E41}"/>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896" name="Google Shape;116;p7">
                    <a:extLst>
                      <a:ext uri="{FF2B5EF4-FFF2-40B4-BE49-F238E27FC236}">
                        <a16:creationId xmlns:a16="http://schemas.microsoft.com/office/drawing/2014/main" id="{4EF4D0F1-DDEA-20CB-4963-B83BEEBCBA11}"/>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56" name="TextBox 55">
                <a:extLst>
                  <a:ext uri="{FF2B5EF4-FFF2-40B4-BE49-F238E27FC236}">
                    <a16:creationId xmlns:a16="http://schemas.microsoft.com/office/drawing/2014/main" id="{B5EDACAD-F63C-A97F-A708-188015CECA6B}"/>
                  </a:ext>
                </a:extLst>
              </p:cNvPr>
              <p:cNvSpPr txBox="1"/>
              <p:nvPr/>
            </p:nvSpPr>
            <p:spPr>
              <a:xfrm>
                <a:off x="1363240" y="178039"/>
                <a:ext cx="4260579" cy="400110"/>
              </a:xfrm>
              <a:prstGeom prst="rect">
                <a:avLst/>
              </a:prstGeom>
              <a:noFill/>
            </p:spPr>
            <p:txBody>
              <a:bodyPr wrap="square" rtlCol="0">
                <a:spAutoFit/>
              </a:bodyPr>
              <a:lstStyle/>
              <a:p>
                <a:r>
                  <a:rPr lang="vi-VN"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BIỂU MẪU</a:t>
                </a:r>
                <a:endParaRPr lang="en-US"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941" name="Picture 940">
              <a:extLst>
                <a:ext uri="{FF2B5EF4-FFF2-40B4-BE49-F238E27FC236}">
                  <a16:creationId xmlns:a16="http://schemas.microsoft.com/office/drawing/2014/main" id="{9782EC06-68A7-DD2B-1031-96FC8F71B48F}"/>
                </a:ext>
              </a:extLst>
            </p:cNvPr>
            <p:cNvPicPr>
              <a:picLocks noChangeAspect="1"/>
            </p:cNvPicPr>
            <p:nvPr/>
          </p:nvPicPr>
          <p:blipFill>
            <a:blip r:embed="rId4"/>
            <a:srcRect/>
            <a:stretch/>
          </p:blipFill>
          <p:spPr>
            <a:xfrm>
              <a:off x="1382901" y="813560"/>
              <a:ext cx="6657862" cy="3944783"/>
            </a:xfrm>
            <a:prstGeom prst="rect">
              <a:avLst/>
            </a:prstGeom>
          </p:spPr>
        </p:pic>
      </p:grpSp>
      <p:grpSp>
        <p:nvGrpSpPr>
          <p:cNvPr id="3" name="Google Shape;1339;p53">
            <a:extLst>
              <a:ext uri="{FF2B5EF4-FFF2-40B4-BE49-F238E27FC236}">
                <a16:creationId xmlns:a16="http://schemas.microsoft.com/office/drawing/2014/main" id="{92C37552-E47B-75E9-2839-9430167C6FDD}"/>
              </a:ext>
            </a:extLst>
          </p:cNvPr>
          <p:cNvGrpSpPr/>
          <p:nvPr/>
        </p:nvGrpSpPr>
        <p:grpSpPr>
          <a:xfrm>
            <a:off x="111049" y="672490"/>
            <a:ext cx="698628" cy="4228632"/>
            <a:chOff x="6771213" y="1525500"/>
            <a:chExt cx="302145" cy="1828813"/>
          </a:xfrm>
        </p:grpSpPr>
        <p:sp>
          <p:nvSpPr>
            <p:cNvPr id="14" name="Google Shape;1340;p53">
              <a:extLst>
                <a:ext uri="{FF2B5EF4-FFF2-40B4-BE49-F238E27FC236}">
                  <a16:creationId xmlns:a16="http://schemas.microsoft.com/office/drawing/2014/main" id="{8388ABC1-EDB3-D63F-74AB-87980DB993B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1;p53">
              <a:extLst>
                <a:ext uri="{FF2B5EF4-FFF2-40B4-BE49-F238E27FC236}">
                  <a16:creationId xmlns:a16="http://schemas.microsoft.com/office/drawing/2014/main" id="{84E8C7F8-1B21-90D3-33B3-F8F520687CD3}"/>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2;p53">
              <a:extLst>
                <a:ext uri="{FF2B5EF4-FFF2-40B4-BE49-F238E27FC236}">
                  <a16:creationId xmlns:a16="http://schemas.microsoft.com/office/drawing/2014/main" id="{397662D8-942B-3BA3-2217-334CC7B9539C}"/>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3;p53">
              <a:extLst>
                <a:ext uri="{FF2B5EF4-FFF2-40B4-BE49-F238E27FC236}">
                  <a16:creationId xmlns:a16="http://schemas.microsoft.com/office/drawing/2014/main" id="{148C7931-892E-249E-7FC8-D67FD754D97D}"/>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4;p53">
              <a:extLst>
                <a:ext uri="{FF2B5EF4-FFF2-40B4-BE49-F238E27FC236}">
                  <a16:creationId xmlns:a16="http://schemas.microsoft.com/office/drawing/2014/main" id="{D1B5771C-0208-402F-7D4C-2B14C2409BE3}"/>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5;p53">
              <a:extLst>
                <a:ext uri="{FF2B5EF4-FFF2-40B4-BE49-F238E27FC236}">
                  <a16:creationId xmlns:a16="http://schemas.microsoft.com/office/drawing/2014/main" id="{45AE14B3-826F-EC78-824B-AF7B905B53C0}"/>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318819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par>
                                <p:cTn id="9" presetID="2" presetClass="entr" presetSubtype="9"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childTnLst>
                                </p:cTn>
                              </p:par>
                              <p:par>
                                <p:cTn id="19" presetID="2" presetClass="entr" presetSubtype="9"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childTnLst>
                                </p:cTn>
                              </p:par>
                              <p:par>
                                <p:cTn id="29" presetID="2" presetClass="entr" presetSubtype="9"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4">
          <a:extLst>
            <a:ext uri="{FF2B5EF4-FFF2-40B4-BE49-F238E27FC236}">
              <a16:creationId xmlns:a16="http://schemas.microsoft.com/office/drawing/2014/main" id="{8D3FD4B4-AE22-768C-1AD7-E51D1EB75DFF}"/>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BFFC9B4F-E163-F13A-DF95-8866606A4B74}"/>
              </a:ext>
            </a:extLst>
          </p:cNvPr>
          <p:cNvGrpSpPr/>
          <p:nvPr/>
        </p:nvGrpSpPr>
        <p:grpSpPr>
          <a:xfrm>
            <a:off x="767299" y="299055"/>
            <a:ext cx="7761819" cy="4572315"/>
            <a:chOff x="1438985" y="535000"/>
            <a:chExt cx="5919000" cy="4452118"/>
          </a:xfrm>
        </p:grpSpPr>
        <p:grpSp>
          <p:nvGrpSpPr>
            <p:cNvPr id="4" name="Google Shape;97;p7">
              <a:extLst>
                <a:ext uri="{FF2B5EF4-FFF2-40B4-BE49-F238E27FC236}">
                  <a16:creationId xmlns:a16="http://schemas.microsoft.com/office/drawing/2014/main" id="{049C74D5-E97E-F803-6948-D6C18ACC201A}"/>
                </a:ext>
              </a:extLst>
            </p:cNvPr>
            <p:cNvGrpSpPr/>
            <p:nvPr/>
          </p:nvGrpSpPr>
          <p:grpSpPr>
            <a:xfrm>
              <a:off x="1438985" y="535000"/>
              <a:ext cx="5919000" cy="4425900"/>
              <a:chOff x="274200" y="274200"/>
              <a:chExt cx="5919000" cy="4425900"/>
            </a:xfrm>
          </p:grpSpPr>
          <p:sp>
            <p:nvSpPr>
              <p:cNvPr id="5" name="Google Shape;98;p7">
                <a:extLst>
                  <a:ext uri="{FF2B5EF4-FFF2-40B4-BE49-F238E27FC236}">
                    <a16:creationId xmlns:a16="http://schemas.microsoft.com/office/drawing/2014/main" id="{C81C2E49-C16C-F4C0-009A-F9A7BB82778A}"/>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p7">
                <a:extLst>
                  <a:ext uri="{FF2B5EF4-FFF2-40B4-BE49-F238E27FC236}">
                    <a16:creationId xmlns:a16="http://schemas.microsoft.com/office/drawing/2014/main" id="{360D86F9-A9AE-6719-B004-1BBEB8EEB2D7}"/>
                  </a:ext>
                </a:extLst>
              </p:cNvPr>
              <p:cNvGrpSpPr/>
              <p:nvPr/>
            </p:nvGrpSpPr>
            <p:grpSpPr>
              <a:xfrm>
                <a:off x="274200" y="274200"/>
                <a:ext cx="5827500" cy="4334400"/>
                <a:chOff x="274200" y="274200"/>
                <a:chExt cx="5827500" cy="4334400"/>
              </a:xfrm>
            </p:grpSpPr>
            <p:sp>
              <p:nvSpPr>
                <p:cNvPr id="7" name="Google Shape;100;p7">
                  <a:extLst>
                    <a:ext uri="{FF2B5EF4-FFF2-40B4-BE49-F238E27FC236}">
                      <a16:creationId xmlns:a16="http://schemas.microsoft.com/office/drawing/2014/main" id="{FF82F9AC-D04A-5FC1-2C51-DDFE880556C0}"/>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01;p7">
                  <a:extLst>
                    <a:ext uri="{FF2B5EF4-FFF2-40B4-BE49-F238E27FC236}">
                      <a16:creationId xmlns:a16="http://schemas.microsoft.com/office/drawing/2014/main" id="{1F0824D1-6A30-9A95-D34F-F7125F8D9FA8}"/>
                    </a:ext>
                  </a:extLst>
                </p:cNvPr>
                <p:cNvGrpSpPr/>
                <p:nvPr/>
              </p:nvGrpSpPr>
              <p:grpSpPr>
                <a:xfrm>
                  <a:off x="5827100" y="365450"/>
                  <a:ext cx="183000" cy="183000"/>
                  <a:chOff x="8225400" y="367488"/>
                  <a:chExt cx="183000" cy="183000"/>
                </a:xfrm>
              </p:grpSpPr>
              <p:cxnSp>
                <p:nvCxnSpPr>
                  <p:cNvPr id="12" name="Google Shape;102;p7">
                    <a:extLst>
                      <a:ext uri="{FF2B5EF4-FFF2-40B4-BE49-F238E27FC236}">
                        <a16:creationId xmlns:a16="http://schemas.microsoft.com/office/drawing/2014/main" id="{DFB32803-AE05-A357-97FD-FAD339F54C18}"/>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03;p7">
                    <a:extLst>
                      <a:ext uri="{FF2B5EF4-FFF2-40B4-BE49-F238E27FC236}">
                        <a16:creationId xmlns:a16="http://schemas.microsoft.com/office/drawing/2014/main" id="{0AA7BB40-AD8B-71B5-EE3B-7EB93B3240DE}"/>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 name="Google Shape;104;p7">
                  <a:extLst>
                    <a:ext uri="{FF2B5EF4-FFF2-40B4-BE49-F238E27FC236}">
                      <a16:creationId xmlns:a16="http://schemas.microsoft.com/office/drawing/2014/main" id="{1F9E8DAD-ADD3-F8FA-FAA0-5C0003720DC1}"/>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5;p7">
                  <a:extLst>
                    <a:ext uri="{FF2B5EF4-FFF2-40B4-BE49-F238E27FC236}">
                      <a16:creationId xmlns:a16="http://schemas.microsoft.com/office/drawing/2014/main" id="{CEE50999-259E-D976-7790-F0FF159F0044}"/>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106;p7">
                  <a:extLst>
                    <a:ext uri="{FF2B5EF4-FFF2-40B4-BE49-F238E27FC236}">
                      <a16:creationId xmlns:a16="http://schemas.microsoft.com/office/drawing/2014/main" id="{DCB9C2E8-5651-CF5A-324D-88CB78028024}"/>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27" name="TextBox 26">
              <a:extLst>
                <a:ext uri="{FF2B5EF4-FFF2-40B4-BE49-F238E27FC236}">
                  <a16:creationId xmlns:a16="http://schemas.microsoft.com/office/drawing/2014/main" id="{8B99CF7E-F610-5F3A-5A7D-5B011624872F}"/>
                </a:ext>
              </a:extLst>
            </p:cNvPr>
            <p:cNvSpPr txBox="1"/>
            <p:nvPr/>
          </p:nvSpPr>
          <p:spPr>
            <a:xfrm>
              <a:off x="1529810" y="1300984"/>
              <a:ext cx="5702321" cy="3686134"/>
            </a:xfrm>
            <a:prstGeom prst="rect">
              <a:avLst/>
            </a:prstGeom>
            <a:noFill/>
          </p:spPr>
          <p:txBody>
            <a:bodyPr wrap="square">
              <a:spAutoFit/>
            </a:bodyPr>
            <a:lstStyle/>
            <a:p>
              <a:r>
                <a:rPr lang="vi-VN" b="1"/>
                <a:t>Đặt hàng:</a:t>
              </a:r>
            </a:p>
            <a:p>
              <a:pPr marL="285750" indent="-285750">
                <a:buFont typeface="Arial" panose="020B0604020202020204" pitchFamily="34" charset="0"/>
                <a:buChar char="•"/>
              </a:pPr>
              <a:r>
                <a:rPr lang="vi-VN"/>
                <a:t>Khách hàng vào giỏ hàng, nhấn "Đặt hàng" để chuyển đến trang xác nhận.</a:t>
              </a:r>
            </a:p>
            <a:p>
              <a:pPr marL="285750" indent="-285750">
                <a:buFont typeface="Arial" panose="020B0604020202020204" pitchFamily="34" charset="0"/>
                <a:buChar char="•"/>
              </a:pPr>
              <a:r>
                <a:rPr lang="vi-VN"/>
                <a:t>Nhập thông tin cá nhân và thông tin thanh toán.</a:t>
              </a:r>
            </a:p>
            <a:p>
              <a:pPr marL="285750" indent="-285750">
                <a:buFont typeface="Arial" panose="020B0604020202020204" pitchFamily="34" charset="0"/>
                <a:buChar char="•"/>
              </a:pPr>
              <a:r>
                <a:rPr lang="vi-VN"/>
                <a:t>Nhấn "Thanh toán" để hoàn tất đơn hàng.</a:t>
              </a:r>
            </a:p>
            <a:p>
              <a:r>
                <a:rPr lang="vi-VN" b="1"/>
                <a:t>Theo dõi đơn hàng:</a:t>
              </a:r>
            </a:p>
            <a:p>
              <a:pPr marL="285750" indent="-285750">
                <a:buFont typeface="Arial" panose="020B0604020202020204" pitchFamily="34" charset="0"/>
                <a:buChar char="•"/>
              </a:pPr>
              <a:r>
                <a:rPr lang="vi-VN"/>
                <a:t>Sau khi thanh toán thành công, đơn hàng được lưu vào hệ thống.</a:t>
              </a:r>
            </a:p>
            <a:p>
              <a:pPr marL="285750" indent="-285750">
                <a:buFont typeface="Arial" panose="020B0604020202020204" pitchFamily="34" charset="0"/>
                <a:buChar char="•"/>
              </a:pPr>
              <a:r>
                <a:rPr lang="vi-VN"/>
                <a:t>Khách hàng vào mục "Danh thiếp" để quản lý và theo dõi tình trạng đơn hàng (Chờ xác nhận, Đang giao, Đã giao).</a:t>
              </a:r>
            </a:p>
            <a:p>
              <a:r>
                <a:rPr lang="vi-VN" b="1"/>
                <a:t>Xử lý đơn hàng (Nhân viên):</a:t>
              </a:r>
            </a:p>
            <a:p>
              <a:pPr marL="285750" indent="-285750">
                <a:buFont typeface="Arial" panose="020B0604020202020204" pitchFamily="34" charset="0"/>
                <a:buChar char="•"/>
              </a:pPr>
              <a:r>
                <a:rPr lang="vi-VN"/>
                <a:t>Nhân viên vào trang quản trị đơn hàng để kiểm tra các đơn mới.</a:t>
              </a:r>
            </a:p>
            <a:p>
              <a:pPr marL="285750" indent="-285750">
                <a:buFont typeface="Arial" panose="020B0604020202020204" pitchFamily="34" charset="0"/>
                <a:buChar char="•"/>
              </a:pPr>
              <a:r>
                <a:rPr lang="vi-VN"/>
                <a:t>Đơn hàng mới mặc định ở trạng thái "Chờ xác nhận".</a:t>
              </a:r>
            </a:p>
            <a:p>
              <a:pPr marL="285750" indent="-285750">
                <a:buFont typeface="Arial" panose="020B0604020202020204" pitchFamily="34" charset="0"/>
                <a:buChar char="•"/>
              </a:pPr>
              <a:r>
                <a:rPr lang="vi-VN"/>
                <a:t>Nhân viên kiểm tra thông tin đơn hàng:</a:t>
              </a:r>
            </a:p>
            <a:p>
              <a:pPr marL="742950" lvl="1" indent="-285750">
                <a:buFont typeface="Arial" panose="020B0604020202020204" pitchFamily="34" charset="0"/>
                <a:buChar char="•"/>
              </a:pPr>
              <a:r>
                <a:rPr lang="vi-VN"/>
                <a:t>Nếu đúng, nhấn "Xác nhận đơn hàng".</a:t>
              </a:r>
            </a:p>
            <a:p>
              <a:pPr marL="742950" lvl="1" indent="-285750">
                <a:buFont typeface="Arial" panose="020B0604020202020204" pitchFamily="34" charset="0"/>
                <a:buChar char="•"/>
              </a:pPr>
              <a:r>
                <a:rPr lang="vi-VN"/>
                <a:t>Nếu sai, yêu cầu khách hàng cập nhật lại thông tin.</a:t>
              </a:r>
            </a:p>
            <a:p>
              <a:pPr marL="285750" indent="-285750">
                <a:buFont typeface="Arial" panose="020B0604020202020204" pitchFamily="34" charset="0"/>
                <a:buChar char="•"/>
              </a:pPr>
              <a:r>
                <a:rPr lang="vi-VN"/>
                <a:t>Khi đơn hàng được giao, nhận thông báo "Đã giao hàng thành công" và nhấn "Đã giao hàng" để cập nhật trạng thái.</a:t>
              </a:r>
            </a:p>
            <a:p>
              <a:pPr marL="0" marR="0" lvl="0" indent="0" algn="l" defTabSz="914400" rtl="0" eaLnBrk="0" fontAlgn="base" latinLnBrk="0" hangingPunct="0">
                <a:lnSpc>
                  <a:spcPct val="100000"/>
                </a:lnSpc>
                <a:spcBef>
                  <a:spcPct val="0"/>
                </a:spcBef>
                <a:spcAft>
                  <a:spcPct val="0"/>
                </a:spcAft>
                <a:buClrTx/>
                <a:buSzTx/>
                <a:tabLst/>
              </a:pPr>
              <a:endParaRPr kumimoji="0" lang="vi-VN" altLang="en-US" sz="1600" b="1" i="0" u="none" strike="noStrike" cap="none" normalizeH="0" baseline="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978DC56B-0908-D1D1-C8D1-AAFE35C72117}"/>
                </a:ext>
              </a:extLst>
            </p:cNvPr>
            <p:cNvSpPr txBox="1"/>
            <p:nvPr/>
          </p:nvSpPr>
          <p:spPr>
            <a:xfrm flipH="1">
              <a:off x="1499089" y="893273"/>
              <a:ext cx="5733042" cy="509466"/>
            </a:xfrm>
            <a:prstGeom prst="rect">
              <a:avLst/>
            </a:prstGeom>
            <a:noFill/>
          </p:spPr>
          <p:txBody>
            <a:bodyPr wrap="square" rtlCol="0">
              <a:spAutoFit/>
            </a:bodyPr>
            <a:lstStyle/>
            <a:p>
              <a:pPr algn="ctr"/>
              <a:r>
                <a:rPr lang="vi-VN" sz="2800">
                  <a:solidFill>
                    <a:schemeClr val="accent1">
                      <a:lumMod val="75000"/>
                    </a:schemeClr>
                  </a:solidFill>
                  <a:effectLst>
                    <a:outerShdw blurRad="38100" dist="38100" dir="2700000" algn="tl">
                      <a:srgbClr val="000000">
                        <a:alpha val="43137"/>
                      </a:srgbClr>
                    </a:outerShdw>
                  </a:effectLst>
                  <a:latin typeface="Montserrat Black" pitchFamily="2" charset="0"/>
                  <a:cs typeface="Mongolian Baiti" panose="03000500000000000000" pitchFamily="66" charset="0"/>
                </a:rPr>
                <a:t>QUY TRÌNH QUẢN LÝ ĐƠN HÀNG</a:t>
              </a:r>
            </a:p>
          </p:txBody>
        </p:sp>
      </p:grpSp>
      <p:grpSp>
        <p:nvGrpSpPr>
          <p:cNvPr id="22" name="Group 21">
            <a:extLst>
              <a:ext uri="{FF2B5EF4-FFF2-40B4-BE49-F238E27FC236}">
                <a16:creationId xmlns:a16="http://schemas.microsoft.com/office/drawing/2014/main" id="{16E8726F-FB85-027A-3520-5D0E89A9AB52}"/>
              </a:ext>
            </a:extLst>
          </p:cNvPr>
          <p:cNvGrpSpPr/>
          <p:nvPr/>
        </p:nvGrpSpPr>
        <p:grpSpPr>
          <a:xfrm>
            <a:off x="1330734" y="91603"/>
            <a:ext cx="6538517" cy="4897209"/>
            <a:chOff x="1330734" y="91603"/>
            <a:chExt cx="6538517" cy="4897209"/>
          </a:xfrm>
        </p:grpSpPr>
        <p:grpSp>
          <p:nvGrpSpPr>
            <p:cNvPr id="51" name="Group 50">
              <a:extLst>
                <a:ext uri="{FF2B5EF4-FFF2-40B4-BE49-F238E27FC236}">
                  <a16:creationId xmlns:a16="http://schemas.microsoft.com/office/drawing/2014/main" id="{46170AF2-6FAF-1928-450D-595052ADAD56}"/>
                </a:ext>
              </a:extLst>
            </p:cNvPr>
            <p:cNvGrpSpPr/>
            <p:nvPr/>
          </p:nvGrpSpPr>
          <p:grpSpPr>
            <a:xfrm>
              <a:off x="1330734" y="91603"/>
              <a:ext cx="6538517" cy="4897209"/>
              <a:chOff x="1302741" y="166096"/>
              <a:chExt cx="6538517" cy="4897209"/>
            </a:xfrm>
          </p:grpSpPr>
          <p:grpSp>
            <p:nvGrpSpPr>
              <p:cNvPr id="21" name="Google Shape;107;p7">
                <a:extLst>
                  <a:ext uri="{FF2B5EF4-FFF2-40B4-BE49-F238E27FC236}">
                    <a16:creationId xmlns:a16="http://schemas.microsoft.com/office/drawing/2014/main" id="{1756DFB5-1112-676B-0180-E5414145F913}"/>
                  </a:ext>
                </a:extLst>
              </p:cNvPr>
              <p:cNvGrpSpPr/>
              <p:nvPr/>
            </p:nvGrpSpPr>
            <p:grpSpPr>
              <a:xfrm>
                <a:off x="1302741" y="174165"/>
                <a:ext cx="6538517" cy="4889140"/>
                <a:chOff x="274200" y="274200"/>
                <a:chExt cx="5919000" cy="4425900"/>
              </a:xfrm>
            </p:grpSpPr>
            <p:sp>
              <p:nvSpPr>
                <p:cNvPr id="24" name="Google Shape;108;p7">
                  <a:extLst>
                    <a:ext uri="{FF2B5EF4-FFF2-40B4-BE49-F238E27FC236}">
                      <a16:creationId xmlns:a16="http://schemas.microsoft.com/office/drawing/2014/main" id="{9778BEAB-AA3D-DC45-7ABB-EF8FE21CC671}"/>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09;p7">
                  <a:extLst>
                    <a:ext uri="{FF2B5EF4-FFF2-40B4-BE49-F238E27FC236}">
                      <a16:creationId xmlns:a16="http://schemas.microsoft.com/office/drawing/2014/main" id="{8E6BC159-3F33-226B-6C52-F286FBBB2DED}"/>
                    </a:ext>
                  </a:extLst>
                </p:cNvPr>
                <p:cNvGrpSpPr/>
                <p:nvPr/>
              </p:nvGrpSpPr>
              <p:grpSpPr>
                <a:xfrm>
                  <a:off x="274200" y="274200"/>
                  <a:ext cx="5827500" cy="4334400"/>
                  <a:chOff x="274200" y="274200"/>
                  <a:chExt cx="5827500" cy="4334400"/>
                </a:xfrm>
              </p:grpSpPr>
              <p:sp>
                <p:nvSpPr>
                  <p:cNvPr id="26" name="Google Shape;110;p7">
                    <a:extLst>
                      <a:ext uri="{FF2B5EF4-FFF2-40B4-BE49-F238E27FC236}">
                        <a16:creationId xmlns:a16="http://schemas.microsoft.com/office/drawing/2014/main" id="{B8FF6162-5780-0884-1991-4EFD2C8A0C49}"/>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1;p7">
                    <a:extLst>
                      <a:ext uri="{FF2B5EF4-FFF2-40B4-BE49-F238E27FC236}">
                        <a16:creationId xmlns:a16="http://schemas.microsoft.com/office/drawing/2014/main" id="{0A56E001-A1DB-B469-B194-326275EA7148}"/>
                      </a:ext>
                    </a:extLst>
                  </p:cNvPr>
                  <p:cNvGrpSpPr/>
                  <p:nvPr/>
                </p:nvGrpSpPr>
                <p:grpSpPr>
                  <a:xfrm>
                    <a:off x="5827100" y="365450"/>
                    <a:ext cx="183000" cy="183000"/>
                    <a:chOff x="8225400" y="367488"/>
                    <a:chExt cx="183000" cy="183000"/>
                  </a:xfrm>
                </p:grpSpPr>
                <p:cxnSp>
                  <p:nvCxnSpPr>
                    <p:cNvPr id="52" name="Google Shape;112;p7">
                      <a:extLst>
                        <a:ext uri="{FF2B5EF4-FFF2-40B4-BE49-F238E27FC236}">
                          <a16:creationId xmlns:a16="http://schemas.microsoft.com/office/drawing/2014/main" id="{31E190BD-A4E0-2529-30C3-A770D7E5FBF1}"/>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113;p7">
                      <a:extLst>
                        <a:ext uri="{FF2B5EF4-FFF2-40B4-BE49-F238E27FC236}">
                          <a16:creationId xmlns:a16="http://schemas.microsoft.com/office/drawing/2014/main" id="{495CC407-CC59-6250-2C21-8F48F53CD8D4}"/>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8" name="Google Shape;114;p7">
                    <a:extLst>
                      <a:ext uri="{FF2B5EF4-FFF2-40B4-BE49-F238E27FC236}">
                        <a16:creationId xmlns:a16="http://schemas.microsoft.com/office/drawing/2014/main" id="{A478B1AA-9580-D5DA-9F90-F7D418B79E19}"/>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15;p7">
                    <a:extLst>
                      <a:ext uri="{FF2B5EF4-FFF2-40B4-BE49-F238E27FC236}">
                        <a16:creationId xmlns:a16="http://schemas.microsoft.com/office/drawing/2014/main" id="{39185767-5AEB-0991-CBB1-8DF3B4251F6B}"/>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50" name="Google Shape;116;p7">
                    <a:extLst>
                      <a:ext uri="{FF2B5EF4-FFF2-40B4-BE49-F238E27FC236}">
                        <a16:creationId xmlns:a16="http://schemas.microsoft.com/office/drawing/2014/main" id="{8C5EF26D-5710-41C9-AF66-86B230F17192}"/>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47" name="TextBox 46">
                <a:extLst>
                  <a:ext uri="{FF2B5EF4-FFF2-40B4-BE49-F238E27FC236}">
                    <a16:creationId xmlns:a16="http://schemas.microsoft.com/office/drawing/2014/main" id="{A0CCF2D6-A02D-D31B-EB1D-BC11C18B58FD}"/>
                  </a:ext>
                </a:extLst>
              </p:cNvPr>
              <p:cNvSpPr txBox="1"/>
              <p:nvPr/>
            </p:nvSpPr>
            <p:spPr>
              <a:xfrm>
                <a:off x="1383795" y="166096"/>
                <a:ext cx="4260579" cy="461665"/>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BPM</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20" name="Picture 19">
              <a:extLst>
                <a:ext uri="{FF2B5EF4-FFF2-40B4-BE49-F238E27FC236}">
                  <a16:creationId xmlns:a16="http://schemas.microsoft.com/office/drawing/2014/main" id="{4B22E6D7-F605-153F-F853-AD6513E68E56}"/>
                </a:ext>
              </a:extLst>
            </p:cNvPr>
            <p:cNvPicPr>
              <a:picLocks noChangeAspect="1"/>
            </p:cNvPicPr>
            <p:nvPr/>
          </p:nvPicPr>
          <p:blipFill>
            <a:blip r:embed="rId3"/>
            <a:srcRect l="2359" t="5129" r="4669" b="4387"/>
            <a:stretch/>
          </p:blipFill>
          <p:spPr>
            <a:xfrm>
              <a:off x="1357489" y="1353682"/>
              <a:ext cx="6375617" cy="2938917"/>
            </a:xfrm>
            <a:prstGeom prst="rect">
              <a:avLst/>
            </a:prstGeom>
          </p:spPr>
        </p:pic>
      </p:grpSp>
      <p:grpSp>
        <p:nvGrpSpPr>
          <p:cNvPr id="2" name="Group 1">
            <a:extLst>
              <a:ext uri="{FF2B5EF4-FFF2-40B4-BE49-F238E27FC236}">
                <a16:creationId xmlns:a16="http://schemas.microsoft.com/office/drawing/2014/main" id="{30824B8E-269E-AD1F-B561-7F7E611517EE}"/>
              </a:ext>
            </a:extLst>
          </p:cNvPr>
          <p:cNvGrpSpPr/>
          <p:nvPr/>
        </p:nvGrpSpPr>
        <p:grpSpPr>
          <a:xfrm>
            <a:off x="535182" y="171598"/>
            <a:ext cx="7993936" cy="4889140"/>
            <a:chOff x="734870" y="228737"/>
            <a:chExt cx="7993936" cy="4889140"/>
          </a:xfrm>
        </p:grpSpPr>
        <p:grpSp>
          <p:nvGrpSpPr>
            <p:cNvPr id="54" name="Group 53">
              <a:extLst>
                <a:ext uri="{FF2B5EF4-FFF2-40B4-BE49-F238E27FC236}">
                  <a16:creationId xmlns:a16="http://schemas.microsoft.com/office/drawing/2014/main" id="{9C01BE96-99C7-917C-73F7-BCF0FFD55626}"/>
                </a:ext>
              </a:extLst>
            </p:cNvPr>
            <p:cNvGrpSpPr/>
            <p:nvPr/>
          </p:nvGrpSpPr>
          <p:grpSpPr>
            <a:xfrm>
              <a:off x="734870" y="228737"/>
              <a:ext cx="7993936" cy="4889140"/>
              <a:chOff x="1302741" y="174165"/>
              <a:chExt cx="6538517" cy="4889140"/>
            </a:xfrm>
          </p:grpSpPr>
          <p:grpSp>
            <p:nvGrpSpPr>
              <p:cNvPr id="55" name="Google Shape;107;p7">
                <a:extLst>
                  <a:ext uri="{FF2B5EF4-FFF2-40B4-BE49-F238E27FC236}">
                    <a16:creationId xmlns:a16="http://schemas.microsoft.com/office/drawing/2014/main" id="{C68EDCB2-B61B-8FA5-48E6-3B4D5BF00AE7}"/>
                  </a:ext>
                </a:extLst>
              </p:cNvPr>
              <p:cNvGrpSpPr/>
              <p:nvPr/>
            </p:nvGrpSpPr>
            <p:grpSpPr>
              <a:xfrm>
                <a:off x="1302741" y="174165"/>
                <a:ext cx="6538517" cy="4889140"/>
                <a:chOff x="274200" y="274200"/>
                <a:chExt cx="5919000" cy="4425900"/>
              </a:xfrm>
            </p:grpSpPr>
            <p:sp>
              <p:nvSpPr>
                <p:cNvPr id="57" name="Google Shape;108;p7">
                  <a:extLst>
                    <a:ext uri="{FF2B5EF4-FFF2-40B4-BE49-F238E27FC236}">
                      <a16:creationId xmlns:a16="http://schemas.microsoft.com/office/drawing/2014/main" id="{504E4CF4-4976-867D-D18D-78E34F8DE878}"/>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09;p7">
                  <a:extLst>
                    <a:ext uri="{FF2B5EF4-FFF2-40B4-BE49-F238E27FC236}">
                      <a16:creationId xmlns:a16="http://schemas.microsoft.com/office/drawing/2014/main" id="{6F4CBFDD-0B81-4FCA-8836-9F15898DF3C6}"/>
                    </a:ext>
                  </a:extLst>
                </p:cNvPr>
                <p:cNvGrpSpPr/>
                <p:nvPr/>
              </p:nvGrpSpPr>
              <p:grpSpPr>
                <a:xfrm>
                  <a:off x="274200" y="274200"/>
                  <a:ext cx="5827500" cy="4334400"/>
                  <a:chOff x="274200" y="274200"/>
                  <a:chExt cx="5827500" cy="4334400"/>
                </a:xfrm>
              </p:grpSpPr>
              <p:sp>
                <p:nvSpPr>
                  <p:cNvPr id="60" name="Google Shape;110;p7">
                    <a:extLst>
                      <a:ext uri="{FF2B5EF4-FFF2-40B4-BE49-F238E27FC236}">
                        <a16:creationId xmlns:a16="http://schemas.microsoft.com/office/drawing/2014/main" id="{B81CB0D2-1E34-C537-D2C7-2A23D42EA0F5}"/>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11;p7">
                    <a:extLst>
                      <a:ext uri="{FF2B5EF4-FFF2-40B4-BE49-F238E27FC236}">
                        <a16:creationId xmlns:a16="http://schemas.microsoft.com/office/drawing/2014/main" id="{52BF9EC2-932C-CBFD-816C-7D1A8D577E45}"/>
                      </a:ext>
                    </a:extLst>
                  </p:cNvPr>
                  <p:cNvGrpSpPr/>
                  <p:nvPr/>
                </p:nvGrpSpPr>
                <p:grpSpPr>
                  <a:xfrm>
                    <a:off x="5827100" y="365450"/>
                    <a:ext cx="183000" cy="183000"/>
                    <a:chOff x="8225400" y="367488"/>
                    <a:chExt cx="183000" cy="183000"/>
                  </a:xfrm>
                </p:grpSpPr>
                <p:cxnSp>
                  <p:nvCxnSpPr>
                    <p:cNvPr id="937" name="Google Shape;112;p7">
                      <a:extLst>
                        <a:ext uri="{FF2B5EF4-FFF2-40B4-BE49-F238E27FC236}">
                          <a16:creationId xmlns:a16="http://schemas.microsoft.com/office/drawing/2014/main" id="{0BA4E03E-1236-4FC1-FD71-0281A52527A5}"/>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38" name="Google Shape;113;p7">
                      <a:extLst>
                        <a:ext uri="{FF2B5EF4-FFF2-40B4-BE49-F238E27FC236}">
                          <a16:creationId xmlns:a16="http://schemas.microsoft.com/office/drawing/2014/main" id="{BB8CB173-8C89-6B0D-A17F-86B856DFE9A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62" name="Google Shape;114;p7">
                    <a:extLst>
                      <a:ext uri="{FF2B5EF4-FFF2-40B4-BE49-F238E27FC236}">
                        <a16:creationId xmlns:a16="http://schemas.microsoft.com/office/drawing/2014/main" id="{5C794BA0-8023-5529-DF6C-CC03D912B132}"/>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115;p7">
                    <a:extLst>
                      <a:ext uri="{FF2B5EF4-FFF2-40B4-BE49-F238E27FC236}">
                        <a16:creationId xmlns:a16="http://schemas.microsoft.com/office/drawing/2014/main" id="{F2506B3D-7599-9F35-2397-5CD88F3D4C63}"/>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896" name="Google Shape;116;p7">
                    <a:extLst>
                      <a:ext uri="{FF2B5EF4-FFF2-40B4-BE49-F238E27FC236}">
                        <a16:creationId xmlns:a16="http://schemas.microsoft.com/office/drawing/2014/main" id="{E095C739-8EF9-017C-7B73-12CC70AE7EE9}"/>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56" name="TextBox 55">
                <a:extLst>
                  <a:ext uri="{FF2B5EF4-FFF2-40B4-BE49-F238E27FC236}">
                    <a16:creationId xmlns:a16="http://schemas.microsoft.com/office/drawing/2014/main" id="{74DB4FE9-2B31-51D7-E2F6-8829518460F4}"/>
                  </a:ext>
                </a:extLst>
              </p:cNvPr>
              <p:cNvSpPr txBox="1"/>
              <p:nvPr/>
            </p:nvSpPr>
            <p:spPr>
              <a:xfrm>
                <a:off x="1363240" y="178039"/>
                <a:ext cx="4260579" cy="400110"/>
              </a:xfrm>
              <a:prstGeom prst="rect">
                <a:avLst/>
              </a:prstGeom>
              <a:noFill/>
            </p:spPr>
            <p:txBody>
              <a:bodyPr wrap="square" rtlCol="0">
                <a:spAutoFit/>
              </a:bodyPr>
              <a:lstStyle/>
              <a:p>
                <a:r>
                  <a:rPr lang="vi-VN"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BIỂU MẪU</a:t>
                </a:r>
                <a:endParaRPr lang="en-US"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941" name="Picture 940">
              <a:extLst>
                <a:ext uri="{FF2B5EF4-FFF2-40B4-BE49-F238E27FC236}">
                  <a16:creationId xmlns:a16="http://schemas.microsoft.com/office/drawing/2014/main" id="{A1605AB3-BFAE-1319-6674-FAAE6400813E}"/>
                </a:ext>
              </a:extLst>
            </p:cNvPr>
            <p:cNvPicPr>
              <a:picLocks noChangeAspect="1"/>
            </p:cNvPicPr>
            <p:nvPr/>
          </p:nvPicPr>
          <p:blipFill>
            <a:blip r:embed="rId4"/>
            <a:srcRect/>
            <a:stretch/>
          </p:blipFill>
          <p:spPr>
            <a:xfrm>
              <a:off x="1027063" y="1230911"/>
              <a:ext cx="4632521" cy="3191019"/>
            </a:xfrm>
            <a:prstGeom prst="rect">
              <a:avLst/>
            </a:prstGeom>
          </p:spPr>
        </p:pic>
        <p:pic>
          <p:nvPicPr>
            <p:cNvPr id="942" name="Picture 941">
              <a:extLst>
                <a:ext uri="{FF2B5EF4-FFF2-40B4-BE49-F238E27FC236}">
                  <a16:creationId xmlns:a16="http://schemas.microsoft.com/office/drawing/2014/main" id="{DDAFFD2A-D499-09F4-2757-9A5AEA4F64CD}"/>
                </a:ext>
              </a:extLst>
            </p:cNvPr>
            <p:cNvPicPr>
              <a:picLocks noChangeAspect="1"/>
            </p:cNvPicPr>
            <p:nvPr/>
          </p:nvPicPr>
          <p:blipFill>
            <a:blip r:embed="rId5"/>
            <a:srcRect t="1103" b="-181"/>
            <a:stretch/>
          </p:blipFill>
          <p:spPr>
            <a:xfrm>
              <a:off x="5570540" y="866729"/>
              <a:ext cx="2896865" cy="4008791"/>
            </a:xfrm>
            <a:prstGeom prst="rect">
              <a:avLst/>
            </a:prstGeom>
          </p:spPr>
        </p:pic>
      </p:grpSp>
      <p:grpSp>
        <p:nvGrpSpPr>
          <p:cNvPr id="3" name="Google Shape;1339;p53">
            <a:extLst>
              <a:ext uri="{FF2B5EF4-FFF2-40B4-BE49-F238E27FC236}">
                <a16:creationId xmlns:a16="http://schemas.microsoft.com/office/drawing/2014/main" id="{11141D8C-0161-8FB0-46AC-DF99EBE2E5F1}"/>
              </a:ext>
            </a:extLst>
          </p:cNvPr>
          <p:cNvGrpSpPr/>
          <p:nvPr/>
        </p:nvGrpSpPr>
        <p:grpSpPr>
          <a:xfrm>
            <a:off x="173487" y="656572"/>
            <a:ext cx="698628" cy="4228632"/>
            <a:chOff x="6771213" y="1525500"/>
            <a:chExt cx="302145" cy="1828813"/>
          </a:xfrm>
        </p:grpSpPr>
        <p:sp>
          <p:nvSpPr>
            <p:cNvPr id="14" name="Google Shape;1340;p53">
              <a:extLst>
                <a:ext uri="{FF2B5EF4-FFF2-40B4-BE49-F238E27FC236}">
                  <a16:creationId xmlns:a16="http://schemas.microsoft.com/office/drawing/2014/main" id="{371EB814-B3B9-B0A9-507A-0CD4AB9062FC}"/>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1;p53">
              <a:extLst>
                <a:ext uri="{FF2B5EF4-FFF2-40B4-BE49-F238E27FC236}">
                  <a16:creationId xmlns:a16="http://schemas.microsoft.com/office/drawing/2014/main" id="{ECBDBEA1-ADDF-1CE0-DDF7-580B0856823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2;p53">
              <a:extLst>
                <a:ext uri="{FF2B5EF4-FFF2-40B4-BE49-F238E27FC236}">
                  <a16:creationId xmlns:a16="http://schemas.microsoft.com/office/drawing/2014/main" id="{13F966A8-7350-6616-4E00-51523ADEFFC2}"/>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3;p53">
              <a:extLst>
                <a:ext uri="{FF2B5EF4-FFF2-40B4-BE49-F238E27FC236}">
                  <a16:creationId xmlns:a16="http://schemas.microsoft.com/office/drawing/2014/main" id="{B8B564BA-B4EF-7E76-8F33-ABCB5C24D49A}"/>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4;p53">
              <a:extLst>
                <a:ext uri="{FF2B5EF4-FFF2-40B4-BE49-F238E27FC236}">
                  <a16:creationId xmlns:a16="http://schemas.microsoft.com/office/drawing/2014/main" id="{CC0E6398-89C3-3954-4829-7E0E052DDAAF}"/>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5;p53">
              <a:extLst>
                <a:ext uri="{FF2B5EF4-FFF2-40B4-BE49-F238E27FC236}">
                  <a16:creationId xmlns:a16="http://schemas.microsoft.com/office/drawing/2014/main" id="{F090B528-02F6-618E-941F-5895C2F38C2F}"/>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7674274"/>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par>
                                <p:cTn id="9" presetID="2" presetClass="entr" presetSubtype="9"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childTnLst>
                                </p:cTn>
                              </p:par>
                              <p:par>
                                <p:cTn id="19" presetID="2" presetClass="entr" presetSubtype="9"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childTnLst>
                                </p:cTn>
                              </p:par>
                              <p:par>
                                <p:cTn id="29" presetID="2" presetClass="entr" presetSubtype="9"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4">
          <a:extLst>
            <a:ext uri="{FF2B5EF4-FFF2-40B4-BE49-F238E27FC236}">
              <a16:creationId xmlns:a16="http://schemas.microsoft.com/office/drawing/2014/main" id="{91F07C0A-A3A7-6E27-4603-F9AB450D5030}"/>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78EDA16F-A184-FFA4-366C-7172BD178936}"/>
              </a:ext>
            </a:extLst>
          </p:cNvPr>
          <p:cNvGrpSpPr/>
          <p:nvPr/>
        </p:nvGrpSpPr>
        <p:grpSpPr>
          <a:xfrm>
            <a:off x="767299" y="299055"/>
            <a:ext cx="7761819" cy="4545390"/>
            <a:chOff x="1438985" y="535000"/>
            <a:chExt cx="5919000" cy="4425900"/>
          </a:xfrm>
        </p:grpSpPr>
        <p:grpSp>
          <p:nvGrpSpPr>
            <p:cNvPr id="4" name="Google Shape;97;p7">
              <a:extLst>
                <a:ext uri="{FF2B5EF4-FFF2-40B4-BE49-F238E27FC236}">
                  <a16:creationId xmlns:a16="http://schemas.microsoft.com/office/drawing/2014/main" id="{DFA27671-26DE-3B38-6042-3306DF3C6AA3}"/>
                </a:ext>
              </a:extLst>
            </p:cNvPr>
            <p:cNvGrpSpPr/>
            <p:nvPr/>
          </p:nvGrpSpPr>
          <p:grpSpPr>
            <a:xfrm>
              <a:off x="1438985" y="535000"/>
              <a:ext cx="5919000" cy="4425900"/>
              <a:chOff x="274200" y="274200"/>
              <a:chExt cx="5919000" cy="4425900"/>
            </a:xfrm>
          </p:grpSpPr>
          <p:sp>
            <p:nvSpPr>
              <p:cNvPr id="5" name="Google Shape;98;p7">
                <a:extLst>
                  <a:ext uri="{FF2B5EF4-FFF2-40B4-BE49-F238E27FC236}">
                    <a16:creationId xmlns:a16="http://schemas.microsoft.com/office/drawing/2014/main" id="{C9E553C5-C7FA-DBDE-FEF6-A99ED1718D83}"/>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p7">
                <a:extLst>
                  <a:ext uri="{FF2B5EF4-FFF2-40B4-BE49-F238E27FC236}">
                    <a16:creationId xmlns:a16="http://schemas.microsoft.com/office/drawing/2014/main" id="{68B1B0DF-CB6B-A242-8A5D-FBDB2FEBF00F}"/>
                  </a:ext>
                </a:extLst>
              </p:cNvPr>
              <p:cNvGrpSpPr/>
              <p:nvPr/>
            </p:nvGrpSpPr>
            <p:grpSpPr>
              <a:xfrm>
                <a:off x="274200" y="274200"/>
                <a:ext cx="5827500" cy="4334400"/>
                <a:chOff x="274200" y="274200"/>
                <a:chExt cx="5827500" cy="4334400"/>
              </a:xfrm>
            </p:grpSpPr>
            <p:sp>
              <p:nvSpPr>
                <p:cNvPr id="7" name="Google Shape;100;p7">
                  <a:extLst>
                    <a:ext uri="{FF2B5EF4-FFF2-40B4-BE49-F238E27FC236}">
                      <a16:creationId xmlns:a16="http://schemas.microsoft.com/office/drawing/2014/main" id="{BF636C28-39C2-01F5-97C1-14DBEF846AF0}"/>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01;p7">
                  <a:extLst>
                    <a:ext uri="{FF2B5EF4-FFF2-40B4-BE49-F238E27FC236}">
                      <a16:creationId xmlns:a16="http://schemas.microsoft.com/office/drawing/2014/main" id="{8709B773-2C22-F5C3-04B1-5FEBA723A5D5}"/>
                    </a:ext>
                  </a:extLst>
                </p:cNvPr>
                <p:cNvGrpSpPr/>
                <p:nvPr/>
              </p:nvGrpSpPr>
              <p:grpSpPr>
                <a:xfrm>
                  <a:off x="5827100" y="365450"/>
                  <a:ext cx="183000" cy="183000"/>
                  <a:chOff x="8225400" y="367488"/>
                  <a:chExt cx="183000" cy="183000"/>
                </a:xfrm>
              </p:grpSpPr>
              <p:cxnSp>
                <p:nvCxnSpPr>
                  <p:cNvPr id="12" name="Google Shape;102;p7">
                    <a:extLst>
                      <a:ext uri="{FF2B5EF4-FFF2-40B4-BE49-F238E27FC236}">
                        <a16:creationId xmlns:a16="http://schemas.microsoft.com/office/drawing/2014/main" id="{1600F34B-AA8D-A53A-C4B7-9D3A4F6EC6AF}"/>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03;p7">
                    <a:extLst>
                      <a:ext uri="{FF2B5EF4-FFF2-40B4-BE49-F238E27FC236}">
                        <a16:creationId xmlns:a16="http://schemas.microsoft.com/office/drawing/2014/main" id="{80FD61B2-B27E-DC53-5FE2-64F8AD295234}"/>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 name="Google Shape;104;p7">
                  <a:extLst>
                    <a:ext uri="{FF2B5EF4-FFF2-40B4-BE49-F238E27FC236}">
                      <a16:creationId xmlns:a16="http://schemas.microsoft.com/office/drawing/2014/main" id="{5ED6287E-CB17-9A90-D6F6-BC5561ED9D55}"/>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5;p7">
                  <a:extLst>
                    <a:ext uri="{FF2B5EF4-FFF2-40B4-BE49-F238E27FC236}">
                      <a16:creationId xmlns:a16="http://schemas.microsoft.com/office/drawing/2014/main" id="{748F497C-27E3-61BD-24F0-7E3EF69F4FAC}"/>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106;p7">
                  <a:extLst>
                    <a:ext uri="{FF2B5EF4-FFF2-40B4-BE49-F238E27FC236}">
                      <a16:creationId xmlns:a16="http://schemas.microsoft.com/office/drawing/2014/main" id="{95E014BB-ADFF-826F-E16E-539350EE11CB}"/>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27" name="TextBox 26">
              <a:extLst>
                <a:ext uri="{FF2B5EF4-FFF2-40B4-BE49-F238E27FC236}">
                  <a16:creationId xmlns:a16="http://schemas.microsoft.com/office/drawing/2014/main" id="{D2C60DBC-52B0-E46D-B012-C90DE2E54B12}"/>
                </a:ext>
              </a:extLst>
            </p:cNvPr>
            <p:cNvSpPr txBox="1"/>
            <p:nvPr/>
          </p:nvSpPr>
          <p:spPr>
            <a:xfrm>
              <a:off x="1811493" y="1656486"/>
              <a:ext cx="5057755" cy="305679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Kiểm tra tồn kho</a:t>
              </a:r>
              <a:r>
                <a:rPr kumimoji="0" lang="en-US" altLang="en-US" sz="18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Arial" panose="020B0604020202020204" pitchFamily="34" charset="0"/>
                </a:rPr>
                <a:t>Nhân viên kiểm tra tồn kho, nếu sản phẩm dưới 10, sẽ tạo đơn nhập hàng.</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Tạo đơn nhập hàng</a:t>
              </a:r>
              <a:r>
                <a:rPr kumimoji="0" lang="en-US" altLang="en-US" sz="18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Arial" panose="020B0604020202020204" pitchFamily="34" charset="0"/>
                </a:rPr>
                <a:t>Chọn nhà cung cấp, sản phẩm, số lượng cần nhập, hệ thống tính tổng chi phí nhập hàng.</a:t>
              </a: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Cập nhật tồn kho</a:t>
              </a:r>
              <a:r>
                <a:rPr kumimoji="0" lang="en-US" altLang="en-US" sz="18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Arial" panose="020B0604020202020204" pitchFamily="34" charset="0"/>
                </a:rPr>
                <a:t>Sau khi hàng được giao, nhân viên cập nhật trạng thái từ "Đang xử lý" sang "Đã nhập hàng".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Arial" panose="020B0604020202020204" pitchFamily="34" charset="0"/>
                </a:rPr>
                <a:t>Số lượng tồn kho sẽ được cập nhật.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DEDA8C7F-068F-1EBD-963D-83143A737FA7}"/>
                </a:ext>
              </a:extLst>
            </p:cNvPr>
            <p:cNvSpPr txBox="1"/>
            <p:nvPr/>
          </p:nvSpPr>
          <p:spPr>
            <a:xfrm flipH="1">
              <a:off x="1448282" y="920480"/>
              <a:ext cx="5815201" cy="509466"/>
            </a:xfrm>
            <a:prstGeom prst="rect">
              <a:avLst/>
            </a:prstGeom>
            <a:noFill/>
          </p:spPr>
          <p:txBody>
            <a:bodyPr wrap="square" rtlCol="0">
              <a:spAutoFit/>
            </a:bodyPr>
            <a:lstStyle/>
            <a:p>
              <a:pPr algn="ctr"/>
              <a:r>
                <a:rPr lang="vi-VN" sz="2800">
                  <a:solidFill>
                    <a:schemeClr val="accent1">
                      <a:lumMod val="75000"/>
                    </a:schemeClr>
                  </a:solidFill>
                  <a:effectLst>
                    <a:outerShdw blurRad="38100" dist="38100" dir="2700000" algn="tl">
                      <a:srgbClr val="000000">
                        <a:alpha val="43137"/>
                      </a:srgbClr>
                    </a:outerShdw>
                  </a:effectLst>
                  <a:latin typeface="Montserrat Black" pitchFamily="2" charset="0"/>
                  <a:cs typeface="Mongolian Baiti" panose="03000500000000000000" pitchFamily="66" charset="0"/>
                </a:rPr>
                <a:t>QUY TRÌNH NHẬP HÀNG</a:t>
              </a:r>
            </a:p>
          </p:txBody>
        </p:sp>
      </p:grpSp>
      <p:grpSp>
        <p:nvGrpSpPr>
          <p:cNvPr id="22" name="Group 21">
            <a:extLst>
              <a:ext uri="{FF2B5EF4-FFF2-40B4-BE49-F238E27FC236}">
                <a16:creationId xmlns:a16="http://schemas.microsoft.com/office/drawing/2014/main" id="{B63E5389-0CE8-B658-5D7D-4E65FDB90635}"/>
              </a:ext>
            </a:extLst>
          </p:cNvPr>
          <p:cNvGrpSpPr/>
          <p:nvPr/>
        </p:nvGrpSpPr>
        <p:grpSpPr>
          <a:xfrm>
            <a:off x="1398632" y="91289"/>
            <a:ext cx="6538517" cy="4897209"/>
            <a:chOff x="1398632" y="91289"/>
            <a:chExt cx="6538517" cy="4897209"/>
          </a:xfrm>
        </p:grpSpPr>
        <p:grpSp>
          <p:nvGrpSpPr>
            <p:cNvPr id="51" name="Group 50">
              <a:extLst>
                <a:ext uri="{FF2B5EF4-FFF2-40B4-BE49-F238E27FC236}">
                  <a16:creationId xmlns:a16="http://schemas.microsoft.com/office/drawing/2014/main" id="{81244CD4-FCE3-DC04-9731-B4F7B001457B}"/>
                </a:ext>
              </a:extLst>
            </p:cNvPr>
            <p:cNvGrpSpPr/>
            <p:nvPr/>
          </p:nvGrpSpPr>
          <p:grpSpPr>
            <a:xfrm>
              <a:off x="1398632" y="91289"/>
              <a:ext cx="6538517" cy="4897209"/>
              <a:chOff x="1302741" y="166096"/>
              <a:chExt cx="6538517" cy="4897209"/>
            </a:xfrm>
          </p:grpSpPr>
          <p:grpSp>
            <p:nvGrpSpPr>
              <p:cNvPr id="21" name="Google Shape;107;p7">
                <a:extLst>
                  <a:ext uri="{FF2B5EF4-FFF2-40B4-BE49-F238E27FC236}">
                    <a16:creationId xmlns:a16="http://schemas.microsoft.com/office/drawing/2014/main" id="{DCE3B99D-C42A-2657-0BC6-99B09FA87DEB}"/>
                  </a:ext>
                </a:extLst>
              </p:cNvPr>
              <p:cNvGrpSpPr/>
              <p:nvPr/>
            </p:nvGrpSpPr>
            <p:grpSpPr>
              <a:xfrm>
                <a:off x="1302741" y="174165"/>
                <a:ext cx="6538517" cy="4889140"/>
                <a:chOff x="274200" y="274200"/>
                <a:chExt cx="5919000" cy="4425900"/>
              </a:xfrm>
            </p:grpSpPr>
            <p:sp>
              <p:nvSpPr>
                <p:cNvPr id="24" name="Google Shape;108;p7">
                  <a:extLst>
                    <a:ext uri="{FF2B5EF4-FFF2-40B4-BE49-F238E27FC236}">
                      <a16:creationId xmlns:a16="http://schemas.microsoft.com/office/drawing/2014/main" id="{878CCCEA-A2BD-D639-4435-BE3D6D244824}"/>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09;p7">
                  <a:extLst>
                    <a:ext uri="{FF2B5EF4-FFF2-40B4-BE49-F238E27FC236}">
                      <a16:creationId xmlns:a16="http://schemas.microsoft.com/office/drawing/2014/main" id="{1D3F0895-A0AE-90D5-01D7-4BC73CF5B559}"/>
                    </a:ext>
                  </a:extLst>
                </p:cNvPr>
                <p:cNvGrpSpPr/>
                <p:nvPr/>
              </p:nvGrpSpPr>
              <p:grpSpPr>
                <a:xfrm>
                  <a:off x="274200" y="274200"/>
                  <a:ext cx="5827500" cy="4334400"/>
                  <a:chOff x="274200" y="274200"/>
                  <a:chExt cx="5827500" cy="4334400"/>
                </a:xfrm>
              </p:grpSpPr>
              <p:sp>
                <p:nvSpPr>
                  <p:cNvPr id="26" name="Google Shape;110;p7">
                    <a:extLst>
                      <a:ext uri="{FF2B5EF4-FFF2-40B4-BE49-F238E27FC236}">
                        <a16:creationId xmlns:a16="http://schemas.microsoft.com/office/drawing/2014/main" id="{51C69D12-6B83-A139-96C4-A54D15776487}"/>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1;p7">
                    <a:extLst>
                      <a:ext uri="{FF2B5EF4-FFF2-40B4-BE49-F238E27FC236}">
                        <a16:creationId xmlns:a16="http://schemas.microsoft.com/office/drawing/2014/main" id="{3783CF37-1881-4537-4030-C5EDF387AF40}"/>
                      </a:ext>
                    </a:extLst>
                  </p:cNvPr>
                  <p:cNvGrpSpPr/>
                  <p:nvPr/>
                </p:nvGrpSpPr>
                <p:grpSpPr>
                  <a:xfrm>
                    <a:off x="5827100" y="365450"/>
                    <a:ext cx="183000" cy="183000"/>
                    <a:chOff x="8225400" y="367488"/>
                    <a:chExt cx="183000" cy="183000"/>
                  </a:xfrm>
                </p:grpSpPr>
                <p:cxnSp>
                  <p:nvCxnSpPr>
                    <p:cNvPr id="52" name="Google Shape;112;p7">
                      <a:extLst>
                        <a:ext uri="{FF2B5EF4-FFF2-40B4-BE49-F238E27FC236}">
                          <a16:creationId xmlns:a16="http://schemas.microsoft.com/office/drawing/2014/main" id="{419DC589-0175-F6DE-C9FE-45A83531D101}"/>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113;p7">
                      <a:extLst>
                        <a:ext uri="{FF2B5EF4-FFF2-40B4-BE49-F238E27FC236}">
                          <a16:creationId xmlns:a16="http://schemas.microsoft.com/office/drawing/2014/main" id="{89DF0976-6873-36A2-6939-5E2C787C3F4A}"/>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8" name="Google Shape;114;p7">
                    <a:extLst>
                      <a:ext uri="{FF2B5EF4-FFF2-40B4-BE49-F238E27FC236}">
                        <a16:creationId xmlns:a16="http://schemas.microsoft.com/office/drawing/2014/main" id="{312D8585-22C6-D749-2322-8EDBA7B5BFC6}"/>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15;p7">
                    <a:extLst>
                      <a:ext uri="{FF2B5EF4-FFF2-40B4-BE49-F238E27FC236}">
                        <a16:creationId xmlns:a16="http://schemas.microsoft.com/office/drawing/2014/main" id="{E7C3A01B-8689-75C1-CD2B-4F070E3B1A14}"/>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50" name="Google Shape;116;p7">
                    <a:extLst>
                      <a:ext uri="{FF2B5EF4-FFF2-40B4-BE49-F238E27FC236}">
                        <a16:creationId xmlns:a16="http://schemas.microsoft.com/office/drawing/2014/main" id="{EF5D1ABF-7037-C2C0-B805-67085D327D6B}"/>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47" name="TextBox 46">
                <a:extLst>
                  <a:ext uri="{FF2B5EF4-FFF2-40B4-BE49-F238E27FC236}">
                    <a16:creationId xmlns:a16="http://schemas.microsoft.com/office/drawing/2014/main" id="{FBC31C28-4740-94F7-5EFB-4D1000B57E2F}"/>
                  </a:ext>
                </a:extLst>
              </p:cNvPr>
              <p:cNvSpPr txBox="1"/>
              <p:nvPr/>
            </p:nvSpPr>
            <p:spPr>
              <a:xfrm>
                <a:off x="1383795" y="166096"/>
                <a:ext cx="4260579" cy="461665"/>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BPM</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20" name="Picture 19">
              <a:extLst>
                <a:ext uri="{FF2B5EF4-FFF2-40B4-BE49-F238E27FC236}">
                  <a16:creationId xmlns:a16="http://schemas.microsoft.com/office/drawing/2014/main" id="{532AA6A3-0CFF-3FB6-4EE2-DB0CBDCA97A5}"/>
                </a:ext>
              </a:extLst>
            </p:cNvPr>
            <p:cNvPicPr>
              <a:picLocks noChangeAspect="1"/>
            </p:cNvPicPr>
            <p:nvPr/>
          </p:nvPicPr>
          <p:blipFill>
            <a:blip r:embed="rId3"/>
            <a:srcRect l="1917" t="3379"/>
            <a:stretch/>
          </p:blipFill>
          <p:spPr>
            <a:xfrm>
              <a:off x="1444829" y="976597"/>
              <a:ext cx="6360814" cy="3352364"/>
            </a:xfrm>
            <a:prstGeom prst="rect">
              <a:avLst/>
            </a:prstGeom>
          </p:spPr>
        </p:pic>
      </p:grpSp>
      <p:grpSp>
        <p:nvGrpSpPr>
          <p:cNvPr id="2" name="Group 1">
            <a:extLst>
              <a:ext uri="{FF2B5EF4-FFF2-40B4-BE49-F238E27FC236}">
                <a16:creationId xmlns:a16="http://schemas.microsoft.com/office/drawing/2014/main" id="{B06A4771-A3D0-5DD9-33BE-589513873FE6}"/>
              </a:ext>
            </a:extLst>
          </p:cNvPr>
          <p:cNvGrpSpPr/>
          <p:nvPr/>
        </p:nvGrpSpPr>
        <p:grpSpPr>
          <a:xfrm>
            <a:off x="614882" y="53925"/>
            <a:ext cx="7993936" cy="4889140"/>
            <a:chOff x="734870" y="228737"/>
            <a:chExt cx="7993936" cy="4889140"/>
          </a:xfrm>
        </p:grpSpPr>
        <p:grpSp>
          <p:nvGrpSpPr>
            <p:cNvPr id="54" name="Group 53">
              <a:extLst>
                <a:ext uri="{FF2B5EF4-FFF2-40B4-BE49-F238E27FC236}">
                  <a16:creationId xmlns:a16="http://schemas.microsoft.com/office/drawing/2014/main" id="{8791863E-7996-606A-2D11-FD69840D6403}"/>
                </a:ext>
              </a:extLst>
            </p:cNvPr>
            <p:cNvGrpSpPr/>
            <p:nvPr/>
          </p:nvGrpSpPr>
          <p:grpSpPr>
            <a:xfrm>
              <a:off x="734870" y="228737"/>
              <a:ext cx="7993936" cy="4889140"/>
              <a:chOff x="1302741" y="174165"/>
              <a:chExt cx="6538517" cy="4889140"/>
            </a:xfrm>
          </p:grpSpPr>
          <p:grpSp>
            <p:nvGrpSpPr>
              <p:cNvPr id="55" name="Google Shape;107;p7">
                <a:extLst>
                  <a:ext uri="{FF2B5EF4-FFF2-40B4-BE49-F238E27FC236}">
                    <a16:creationId xmlns:a16="http://schemas.microsoft.com/office/drawing/2014/main" id="{4CC9DBB2-36E1-38AD-69F6-A9E5510773A9}"/>
                  </a:ext>
                </a:extLst>
              </p:cNvPr>
              <p:cNvGrpSpPr/>
              <p:nvPr/>
            </p:nvGrpSpPr>
            <p:grpSpPr>
              <a:xfrm>
                <a:off x="1302741" y="174165"/>
                <a:ext cx="6538517" cy="4889140"/>
                <a:chOff x="274200" y="274200"/>
                <a:chExt cx="5919000" cy="4425900"/>
              </a:xfrm>
            </p:grpSpPr>
            <p:sp>
              <p:nvSpPr>
                <p:cNvPr id="57" name="Google Shape;108;p7">
                  <a:extLst>
                    <a:ext uri="{FF2B5EF4-FFF2-40B4-BE49-F238E27FC236}">
                      <a16:creationId xmlns:a16="http://schemas.microsoft.com/office/drawing/2014/main" id="{87DA1372-2CF5-97F9-9F5D-B1A71193A145}"/>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09;p7">
                  <a:extLst>
                    <a:ext uri="{FF2B5EF4-FFF2-40B4-BE49-F238E27FC236}">
                      <a16:creationId xmlns:a16="http://schemas.microsoft.com/office/drawing/2014/main" id="{B825AC07-DAEC-0748-F95C-F95D14A25AAC}"/>
                    </a:ext>
                  </a:extLst>
                </p:cNvPr>
                <p:cNvGrpSpPr/>
                <p:nvPr/>
              </p:nvGrpSpPr>
              <p:grpSpPr>
                <a:xfrm>
                  <a:off x="274200" y="274200"/>
                  <a:ext cx="5827500" cy="4334400"/>
                  <a:chOff x="274200" y="274200"/>
                  <a:chExt cx="5827500" cy="4334400"/>
                </a:xfrm>
              </p:grpSpPr>
              <p:sp>
                <p:nvSpPr>
                  <p:cNvPr id="60" name="Google Shape;110;p7">
                    <a:extLst>
                      <a:ext uri="{FF2B5EF4-FFF2-40B4-BE49-F238E27FC236}">
                        <a16:creationId xmlns:a16="http://schemas.microsoft.com/office/drawing/2014/main" id="{FE33D7C5-350C-5435-A40D-B877B5F657FE}"/>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11;p7">
                    <a:extLst>
                      <a:ext uri="{FF2B5EF4-FFF2-40B4-BE49-F238E27FC236}">
                        <a16:creationId xmlns:a16="http://schemas.microsoft.com/office/drawing/2014/main" id="{DFF7DEA6-F24F-E957-7B53-BD6FF5BCC498}"/>
                      </a:ext>
                    </a:extLst>
                  </p:cNvPr>
                  <p:cNvGrpSpPr/>
                  <p:nvPr/>
                </p:nvGrpSpPr>
                <p:grpSpPr>
                  <a:xfrm>
                    <a:off x="5827100" y="365450"/>
                    <a:ext cx="183000" cy="183000"/>
                    <a:chOff x="8225400" y="367488"/>
                    <a:chExt cx="183000" cy="183000"/>
                  </a:xfrm>
                </p:grpSpPr>
                <p:cxnSp>
                  <p:nvCxnSpPr>
                    <p:cNvPr id="937" name="Google Shape;112;p7">
                      <a:extLst>
                        <a:ext uri="{FF2B5EF4-FFF2-40B4-BE49-F238E27FC236}">
                          <a16:creationId xmlns:a16="http://schemas.microsoft.com/office/drawing/2014/main" id="{CC1561BC-BF38-5305-DCFE-A86E7D225C95}"/>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38" name="Google Shape;113;p7">
                      <a:extLst>
                        <a:ext uri="{FF2B5EF4-FFF2-40B4-BE49-F238E27FC236}">
                          <a16:creationId xmlns:a16="http://schemas.microsoft.com/office/drawing/2014/main" id="{65C62DD0-0650-4E38-465F-2138A5B28EB9}"/>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62" name="Google Shape;114;p7">
                    <a:extLst>
                      <a:ext uri="{FF2B5EF4-FFF2-40B4-BE49-F238E27FC236}">
                        <a16:creationId xmlns:a16="http://schemas.microsoft.com/office/drawing/2014/main" id="{778BE555-E961-9A30-C6A7-DC9AC7F9E6BD}"/>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115;p7">
                    <a:extLst>
                      <a:ext uri="{FF2B5EF4-FFF2-40B4-BE49-F238E27FC236}">
                        <a16:creationId xmlns:a16="http://schemas.microsoft.com/office/drawing/2014/main" id="{A36E4BC3-1FD2-FD46-4B2C-92D289A33ACB}"/>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896" name="Google Shape;116;p7">
                    <a:extLst>
                      <a:ext uri="{FF2B5EF4-FFF2-40B4-BE49-F238E27FC236}">
                        <a16:creationId xmlns:a16="http://schemas.microsoft.com/office/drawing/2014/main" id="{0DCC3832-5C99-1886-D2A1-B79811BC0F55}"/>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56" name="TextBox 55">
                <a:extLst>
                  <a:ext uri="{FF2B5EF4-FFF2-40B4-BE49-F238E27FC236}">
                    <a16:creationId xmlns:a16="http://schemas.microsoft.com/office/drawing/2014/main" id="{B000D419-6FDB-A741-0C4F-B37EBEBF34C0}"/>
                  </a:ext>
                </a:extLst>
              </p:cNvPr>
              <p:cNvSpPr txBox="1"/>
              <p:nvPr/>
            </p:nvSpPr>
            <p:spPr>
              <a:xfrm>
                <a:off x="1363240" y="178039"/>
                <a:ext cx="4260579" cy="400110"/>
              </a:xfrm>
              <a:prstGeom prst="rect">
                <a:avLst/>
              </a:prstGeom>
              <a:noFill/>
            </p:spPr>
            <p:txBody>
              <a:bodyPr wrap="square" rtlCol="0">
                <a:spAutoFit/>
              </a:bodyPr>
              <a:lstStyle/>
              <a:p>
                <a:r>
                  <a:rPr lang="vi-VN"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BIỂU MẪU</a:t>
                </a:r>
                <a:endParaRPr lang="en-US"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941" name="Picture 940">
              <a:extLst>
                <a:ext uri="{FF2B5EF4-FFF2-40B4-BE49-F238E27FC236}">
                  <a16:creationId xmlns:a16="http://schemas.microsoft.com/office/drawing/2014/main" id="{303A4A96-6A6E-0C1A-A4F6-A3567999F617}"/>
                </a:ext>
              </a:extLst>
            </p:cNvPr>
            <p:cNvPicPr>
              <a:picLocks noChangeAspect="1"/>
            </p:cNvPicPr>
            <p:nvPr/>
          </p:nvPicPr>
          <p:blipFill>
            <a:blip r:embed="rId4"/>
            <a:srcRect/>
            <a:stretch/>
          </p:blipFill>
          <p:spPr>
            <a:xfrm>
              <a:off x="1095262" y="1233155"/>
              <a:ext cx="3341771" cy="2362623"/>
            </a:xfrm>
            <a:prstGeom prst="rect">
              <a:avLst/>
            </a:prstGeom>
          </p:spPr>
        </p:pic>
        <p:pic>
          <p:nvPicPr>
            <p:cNvPr id="942" name="Picture 941">
              <a:extLst>
                <a:ext uri="{FF2B5EF4-FFF2-40B4-BE49-F238E27FC236}">
                  <a16:creationId xmlns:a16="http://schemas.microsoft.com/office/drawing/2014/main" id="{52EC5989-245F-09CA-CBED-2D921A8B6B0A}"/>
                </a:ext>
              </a:extLst>
            </p:cNvPr>
            <p:cNvPicPr>
              <a:picLocks noChangeAspect="1"/>
            </p:cNvPicPr>
            <p:nvPr/>
          </p:nvPicPr>
          <p:blipFill>
            <a:blip r:embed="rId5"/>
            <a:srcRect t="10471" b="10471"/>
            <a:stretch/>
          </p:blipFill>
          <p:spPr>
            <a:xfrm>
              <a:off x="4626322" y="976098"/>
              <a:ext cx="3767774" cy="3625028"/>
            </a:xfrm>
            <a:prstGeom prst="rect">
              <a:avLst/>
            </a:prstGeom>
          </p:spPr>
        </p:pic>
      </p:grpSp>
      <p:grpSp>
        <p:nvGrpSpPr>
          <p:cNvPr id="3" name="Google Shape;1339;p53">
            <a:extLst>
              <a:ext uri="{FF2B5EF4-FFF2-40B4-BE49-F238E27FC236}">
                <a16:creationId xmlns:a16="http://schemas.microsoft.com/office/drawing/2014/main" id="{41B721D0-80CA-A6F1-4CF3-598839077CC4}"/>
              </a:ext>
            </a:extLst>
          </p:cNvPr>
          <p:cNvGrpSpPr/>
          <p:nvPr/>
        </p:nvGrpSpPr>
        <p:grpSpPr>
          <a:xfrm>
            <a:off x="163854" y="517748"/>
            <a:ext cx="698628" cy="4228632"/>
            <a:chOff x="6771213" y="1525500"/>
            <a:chExt cx="302145" cy="1828813"/>
          </a:xfrm>
        </p:grpSpPr>
        <p:sp>
          <p:nvSpPr>
            <p:cNvPr id="14" name="Google Shape;1340;p53">
              <a:extLst>
                <a:ext uri="{FF2B5EF4-FFF2-40B4-BE49-F238E27FC236}">
                  <a16:creationId xmlns:a16="http://schemas.microsoft.com/office/drawing/2014/main" id="{33B7055F-43F5-B1F2-218B-0A664D95248D}"/>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1;p53">
              <a:extLst>
                <a:ext uri="{FF2B5EF4-FFF2-40B4-BE49-F238E27FC236}">
                  <a16:creationId xmlns:a16="http://schemas.microsoft.com/office/drawing/2014/main" id="{911EB525-0801-0468-D3FB-F53EBFC2B3B0}"/>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2;p53">
              <a:extLst>
                <a:ext uri="{FF2B5EF4-FFF2-40B4-BE49-F238E27FC236}">
                  <a16:creationId xmlns:a16="http://schemas.microsoft.com/office/drawing/2014/main" id="{3E51CC14-072A-4D76-9486-D4F18D22B205}"/>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3;p53">
              <a:extLst>
                <a:ext uri="{FF2B5EF4-FFF2-40B4-BE49-F238E27FC236}">
                  <a16:creationId xmlns:a16="http://schemas.microsoft.com/office/drawing/2014/main" id="{FA7E3816-341A-4AFA-B28A-98CDF2784BB9}"/>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4;p53">
              <a:extLst>
                <a:ext uri="{FF2B5EF4-FFF2-40B4-BE49-F238E27FC236}">
                  <a16:creationId xmlns:a16="http://schemas.microsoft.com/office/drawing/2014/main" id="{3F4B8714-4893-7549-DB1E-629F41EAD340}"/>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5;p53">
              <a:extLst>
                <a:ext uri="{FF2B5EF4-FFF2-40B4-BE49-F238E27FC236}">
                  <a16:creationId xmlns:a16="http://schemas.microsoft.com/office/drawing/2014/main" id="{64904C07-D6D1-667C-891E-771BFDEC97E5}"/>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596819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par>
                                <p:cTn id="9" presetID="2" presetClass="entr" presetSubtype="9"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childTnLst>
                                </p:cTn>
                              </p:par>
                              <p:par>
                                <p:cTn id="19" presetID="2" presetClass="entr" presetSubtype="9"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childTnLst>
                                </p:cTn>
                              </p:par>
                              <p:par>
                                <p:cTn id="29" presetID="2" presetClass="entr" presetSubtype="9"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0-#ppt_w/2"/>
                                          </p:val>
                                        </p:tav>
                                        <p:tav tm="100000">
                                          <p:val>
                                            <p:strVal val="#ppt_x"/>
                                          </p:val>
                                        </p:tav>
                                      </p:tavLst>
                                    </p:anim>
                                    <p:anim calcmode="lin" valueType="num">
                                      <p:cBhvr additive="base">
                                        <p:cTn id="3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4">
          <a:extLst>
            <a:ext uri="{FF2B5EF4-FFF2-40B4-BE49-F238E27FC236}">
              <a16:creationId xmlns:a16="http://schemas.microsoft.com/office/drawing/2014/main" id="{97F3DA50-95FE-05EF-492C-71E4AA81DF9D}"/>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15545957-444B-2BFA-8AAD-F1688D59F33B}"/>
              </a:ext>
            </a:extLst>
          </p:cNvPr>
          <p:cNvGrpSpPr/>
          <p:nvPr/>
        </p:nvGrpSpPr>
        <p:grpSpPr>
          <a:xfrm>
            <a:off x="767299" y="299055"/>
            <a:ext cx="7761819" cy="4545390"/>
            <a:chOff x="1438985" y="535000"/>
            <a:chExt cx="5919000" cy="4425900"/>
          </a:xfrm>
        </p:grpSpPr>
        <p:grpSp>
          <p:nvGrpSpPr>
            <p:cNvPr id="4" name="Google Shape;97;p7">
              <a:extLst>
                <a:ext uri="{FF2B5EF4-FFF2-40B4-BE49-F238E27FC236}">
                  <a16:creationId xmlns:a16="http://schemas.microsoft.com/office/drawing/2014/main" id="{D0B277B1-EBF9-82E0-13AA-134B45274768}"/>
                </a:ext>
              </a:extLst>
            </p:cNvPr>
            <p:cNvGrpSpPr/>
            <p:nvPr/>
          </p:nvGrpSpPr>
          <p:grpSpPr>
            <a:xfrm>
              <a:off x="1438985" y="535000"/>
              <a:ext cx="5919000" cy="4425900"/>
              <a:chOff x="274200" y="274200"/>
              <a:chExt cx="5919000" cy="4425900"/>
            </a:xfrm>
          </p:grpSpPr>
          <p:sp>
            <p:nvSpPr>
              <p:cNvPr id="5" name="Google Shape;98;p7">
                <a:extLst>
                  <a:ext uri="{FF2B5EF4-FFF2-40B4-BE49-F238E27FC236}">
                    <a16:creationId xmlns:a16="http://schemas.microsoft.com/office/drawing/2014/main" id="{3E33133F-20BB-6D30-78F7-AB50DFF8D258}"/>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p7">
                <a:extLst>
                  <a:ext uri="{FF2B5EF4-FFF2-40B4-BE49-F238E27FC236}">
                    <a16:creationId xmlns:a16="http://schemas.microsoft.com/office/drawing/2014/main" id="{2BF1856E-3167-1465-92BD-148290579BCE}"/>
                  </a:ext>
                </a:extLst>
              </p:cNvPr>
              <p:cNvGrpSpPr/>
              <p:nvPr/>
            </p:nvGrpSpPr>
            <p:grpSpPr>
              <a:xfrm>
                <a:off x="274200" y="274200"/>
                <a:ext cx="5827500" cy="4334400"/>
                <a:chOff x="274200" y="274200"/>
                <a:chExt cx="5827500" cy="4334400"/>
              </a:xfrm>
            </p:grpSpPr>
            <p:sp>
              <p:nvSpPr>
                <p:cNvPr id="7" name="Google Shape;100;p7">
                  <a:extLst>
                    <a:ext uri="{FF2B5EF4-FFF2-40B4-BE49-F238E27FC236}">
                      <a16:creationId xmlns:a16="http://schemas.microsoft.com/office/drawing/2014/main" id="{5C9730DE-A2E2-3A59-C35C-9A789B707132}"/>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01;p7">
                  <a:extLst>
                    <a:ext uri="{FF2B5EF4-FFF2-40B4-BE49-F238E27FC236}">
                      <a16:creationId xmlns:a16="http://schemas.microsoft.com/office/drawing/2014/main" id="{F7E3CC86-9FA4-B16A-B13E-C2A15E424D38}"/>
                    </a:ext>
                  </a:extLst>
                </p:cNvPr>
                <p:cNvGrpSpPr/>
                <p:nvPr/>
              </p:nvGrpSpPr>
              <p:grpSpPr>
                <a:xfrm>
                  <a:off x="5827100" y="365450"/>
                  <a:ext cx="183000" cy="183000"/>
                  <a:chOff x="8225400" y="367488"/>
                  <a:chExt cx="183000" cy="183000"/>
                </a:xfrm>
              </p:grpSpPr>
              <p:cxnSp>
                <p:nvCxnSpPr>
                  <p:cNvPr id="12" name="Google Shape;102;p7">
                    <a:extLst>
                      <a:ext uri="{FF2B5EF4-FFF2-40B4-BE49-F238E27FC236}">
                        <a16:creationId xmlns:a16="http://schemas.microsoft.com/office/drawing/2014/main" id="{15438CA6-C58C-4078-877B-B5D1D4579C19}"/>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03;p7">
                    <a:extLst>
                      <a:ext uri="{FF2B5EF4-FFF2-40B4-BE49-F238E27FC236}">
                        <a16:creationId xmlns:a16="http://schemas.microsoft.com/office/drawing/2014/main" id="{316B7F9F-2655-2A2B-6FA4-B163C3AF6F8E}"/>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 name="Google Shape;104;p7">
                  <a:extLst>
                    <a:ext uri="{FF2B5EF4-FFF2-40B4-BE49-F238E27FC236}">
                      <a16:creationId xmlns:a16="http://schemas.microsoft.com/office/drawing/2014/main" id="{D3FFC6FA-60B4-578B-2E7F-8B814BA00FBF}"/>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5;p7">
                  <a:extLst>
                    <a:ext uri="{FF2B5EF4-FFF2-40B4-BE49-F238E27FC236}">
                      <a16:creationId xmlns:a16="http://schemas.microsoft.com/office/drawing/2014/main" id="{290A0A4A-5415-376D-7216-2208EDC9412E}"/>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106;p7">
                  <a:extLst>
                    <a:ext uri="{FF2B5EF4-FFF2-40B4-BE49-F238E27FC236}">
                      <a16:creationId xmlns:a16="http://schemas.microsoft.com/office/drawing/2014/main" id="{917CEB9F-412D-AE9B-7791-0C0DEEBF8D96}"/>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27" name="TextBox 26">
              <a:extLst>
                <a:ext uri="{FF2B5EF4-FFF2-40B4-BE49-F238E27FC236}">
                  <a16:creationId xmlns:a16="http://schemas.microsoft.com/office/drawing/2014/main" id="{31A16C21-8090-7A8A-AE2A-9B6046A61C9E}"/>
                </a:ext>
              </a:extLst>
            </p:cNvPr>
            <p:cNvSpPr txBox="1"/>
            <p:nvPr/>
          </p:nvSpPr>
          <p:spPr>
            <a:xfrm>
              <a:off x="1853362" y="1682031"/>
              <a:ext cx="5057755" cy="27870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solidFill>
                    <a:schemeClr val="tx1"/>
                  </a:solidFill>
                  <a:effectLst/>
                  <a:latin typeface="Arial" panose="020B0604020202020204" pitchFamily="34" charset="0"/>
                </a:rPr>
                <a:t>Đánh giá sản phẩm</a:t>
              </a:r>
              <a:r>
                <a:rPr kumimoji="0" lang="en-US" altLang="en-US" sz="20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a:ln>
                    <a:noFill/>
                  </a:ln>
                  <a:solidFill>
                    <a:schemeClr val="tx1"/>
                  </a:solidFill>
                  <a:effectLst/>
                  <a:latin typeface="Arial" panose="020B0604020202020204" pitchFamily="34" charset="0"/>
                </a:rPr>
                <a:t>Sau khi nhận hàng, khách hàng vào "Danh thiếp", nhấn "Đánh giá".</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a:ln>
                    <a:noFill/>
                  </a:ln>
                  <a:solidFill>
                    <a:schemeClr val="tx1"/>
                  </a:solidFill>
                  <a:effectLst/>
                  <a:latin typeface="Arial" panose="020B0604020202020204" pitchFamily="34" charset="0"/>
                </a:rPr>
                <a:t>Chọn số sao và để lại nhận xét về sản phẩm.</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solidFill>
                    <a:schemeClr val="tx1"/>
                  </a:solidFill>
                  <a:effectLst/>
                  <a:latin typeface="Arial" panose="020B0604020202020204" pitchFamily="34" charset="0"/>
                </a:rPr>
                <a:t>Xác nhận đánh giá</a:t>
              </a:r>
              <a:r>
                <a:rPr kumimoji="0" lang="en-US" altLang="en-US" sz="20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a:ln>
                    <a:noFill/>
                  </a:ln>
                  <a:solidFill>
                    <a:schemeClr val="tx1"/>
                  </a:solidFill>
                  <a:effectLst/>
                  <a:latin typeface="Arial" panose="020B0604020202020204" pitchFamily="34" charset="0"/>
                </a:rPr>
                <a:t>Sau khi điền đầy đủ thông tin, khách hàng nhấn "Xác nhận đánh giá".</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a:ln>
                    <a:noFill/>
                  </a:ln>
                  <a:solidFill>
                    <a:schemeClr val="tx1"/>
                  </a:solidFill>
                  <a:effectLst/>
                  <a:latin typeface="Arial" panose="020B0604020202020204" pitchFamily="34" charset="0"/>
                </a:rPr>
                <a:t>Sản phẩm sẽ không còn hiển thị trong mục "Sản phẩm của bạn".</a:t>
              </a:r>
            </a:p>
          </p:txBody>
        </p:sp>
        <p:sp>
          <p:nvSpPr>
            <p:cNvPr id="28" name="TextBox 27">
              <a:extLst>
                <a:ext uri="{FF2B5EF4-FFF2-40B4-BE49-F238E27FC236}">
                  <a16:creationId xmlns:a16="http://schemas.microsoft.com/office/drawing/2014/main" id="{5500382B-6523-955C-41F7-23D9684B4BC9}"/>
                </a:ext>
              </a:extLst>
            </p:cNvPr>
            <p:cNvSpPr txBox="1"/>
            <p:nvPr/>
          </p:nvSpPr>
          <p:spPr>
            <a:xfrm flipH="1">
              <a:off x="1681946" y="925622"/>
              <a:ext cx="5316846" cy="509466"/>
            </a:xfrm>
            <a:prstGeom prst="rect">
              <a:avLst/>
            </a:prstGeom>
            <a:noFill/>
          </p:spPr>
          <p:txBody>
            <a:bodyPr wrap="square" rtlCol="0">
              <a:spAutoFit/>
            </a:bodyPr>
            <a:lstStyle/>
            <a:p>
              <a:pPr algn="ctr"/>
              <a:r>
                <a:rPr lang="vi-VN" sz="2800">
                  <a:solidFill>
                    <a:schemeClr val="accent1">
                      <a:lumMod val="75000"/>
                    </a:schemeClr>
                  </a:solidFill>
                  <a:effectLst>
                    <a:outerShdw blurRad="38100" dist="38100" dir="2700000" algn="tl">
                      <a:srgbClr val="000000">
                        <a:alpha val="43137"/>
                      </a:srgbClr>
                    </a:outerShdw>
                  </a:effectLst>
                  <a:latin typeface="Montserrat Black" pitchFamily="2" charset="0"/>
                  <a:cs typeface="Mongolian Baiti" panose="03000500000000000000" pitchFamily="66" charset="0"/>
                </a:rPr>
                <a:t>QUY TRÌNH ĐÁNH GIÁ</a:t>
              </a:r>
            </a:p>
          </p:txBody>
        </p:sp>
      </p:grpSp>
      <p:grpSp>
        <p:nvGrpSpPr>
          <p:cNvPr id="22" name="Group 21">
            <a:extLst>
              <a:ext uri="{FF2B5EF4-FFF2-40B4-BE49-F238E27FC236}">
                <a16:creationId xmlns:a16="http://schemas.microsoft.com/office/drawing/2014/main" id="{EAC79396-54A6-0459-FBA4-C53B4C6A66BD}"/>
              </a:ext>
            </a:extLst>
          </p:cNvPr>
          <p:cNvGrpSpPr/>
          <p:nvPr/>
        </p:nvGrpSpPr>
        <p:grpSpPr>
          <a:xfrm>
            <a:off x="1404605" y="95559"/>
            <a:ext cx="6538517" cy="4897209"/>
            <a:chOff x="1404605" y="95559"/>
            <a:chExt cx="6538517" cy="4897209"/>
          </a:xfrm>
        </p:grpSpPr>
        <p:grpSp>
          <p:nvGrpSpPr>
            <p:cNvPr id="51" name="Group 50">
              <a:extLst>
                <a:ext uri="{FF2B5EF4-FFF2-40B4-BE49-F238E27FC236}">
                  <a16:creationId xmlns:a16="http://schemas.microsoft.com/office/drawing/2014/main" id="{D51B8C28-D162-98C8-C247-6DA0D32282AB}"/>
                </a:ext>
              </a:extLst>
            </p:cNvPr>
            <p:cNvGrpSpPr/>
            <p:nvPr/>
          </p:nvGrpSpPr>
          <p:grpSpPr>
            <a:xfrm>
              <a:off x="1404605" y="95559"/>
              <a:ext cx="6538517" cy="4897209"/>
              <a:chOff x="1302741" y="166096"/>
              <a:chExt cx="6538517" cy="4897209"/>
            </a:xfrm>
          </p:grpSpPr>
          <p:grpSp>
            <p:nvGrpSpPr>
              <p:cNvPr id="21" name="Google Shape;107;p7">
                <a:extLst>
                  <a:ext uri="{FF2B5EF4-FFF2-40B4-BE49-F238E27FC236}">
                    <a16:creationId xmlns:a16="http://schemas.microsoft.com/office/drawing/2014/main" id="{36BE6782-4CB5-55A5-55FB-B66B47622F61}"/>
                  </a:ext>
                </a:extLst>
              </p:cNvPr>
              <p:cNvGrpSpPr/>
              <p:nvPr/>
            </p:nvGrpSpPr>
            <p:grpSpPr>
              <a:xfrm>
                <a:off x="1302741" y="174165"/>
                <a:ext cx="6538517" cy="4889140"/>
                <a:chOff x="274200" y="274200"/>
                <a:chExt cx="5919000" cy="4425900"/>
              </a:xfrm>
            </p:grpSpPr>
            <p:sp>
              <p:nvSpPr>
                <p:cNvPr id="24" name="Google Shape;108;p7">
                  <a:extLst>
                    <a:ext uri="{FF2B5EF4-FFF2-40B4-BE49-F238E27FC236}">
                      <a16:creationId xmlns:a16="http://schemas.microsoft.com/office/drawing/2014/main" id="{6B08A13B-4C76-9BDF-0457-0CED9703939A}"/>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09;p7">
                  <a:extLst>
                    <a:ext uri="{FF2B5EF4-FFF2-40B4-BE49-F238E27FC236}">
                      <a16:creationId xmlns:a16="http://schemas.microsoft.com/office/drawing/2014/main" id="{1ECE6E8D-97A6-0AF9-6E90-1C76CF361E2B}"/>
                    </a:ext>
                  </a:extLst>
                </p:cNvPr>
                <p:cNvGrpSpPr/>
                <p:nvPr/>
              </p:nvGrpSpPr>
              <p:grpSpPr>
                <a:xfrm>
                  <a:off x="274200" y="274200"/>
                  <a:ext cx="5827500" cy="4334400"/>
                  <a:chOff x="274200" y="274200"/>
                  <a:chExt cx="5827500" cy="4334400"/>
                </a:xfrm>
              </p:grpSpPr>
              <p:sp>
                <p:nvSpPr>
                  <p:cNvPr id="26" name="Google Shape;110;p7">
                    <a:extLst>
                      <a:ext uri="{FF2B5EF4-FFF2-40B4-BE49-F238E27FC236}">
                        <a16:creationId xmlns:a16="http://schemas.microsoft.com/office/drawing/2014/main" id="{3642433C-B8E1-AFAE-6094-F5C464A0DD28}"/>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1;p7">
                    <a:extLst>
                      <a:ext uri="{FF2B5EF4-FFF2-40B4-BE49-F238E27FC236}">
                        <a16:creationId xmlns:a16="http://schemas.microsoft.com/office/drawing/2014/main" id="{3403ADCE-B7BF-7C55-3C2A-C44AC15F15A8}"/>
                      </a:ext>
                    </a:extLst>
                  </p:cNvPr>
                  <p:cNvGrpSpPr/>
                  <p:nvPr/>
                </p:nvGrpSpPr>
                <p:grpSpPr>
                  <a:xfrm>
                    <a:off x="5827100" y="365450"/>
                    <a:ext cx="183000" cy="183000"/>
                    <a:chOff x="8225400" y="367488"/>
                    <a:chExt cx="183000" cy="183000"/>
                  </a:xfrm>
                </p:grpSpPr>
                <p:cxnSp>
                  <p:nvCxnSpPr>
                    <p:cNvPr id="52" name="Google Shape;112;p7">
                      <a:extLst>
                        <a:ext uri="{FF2B5EF4-FFF2-40B4-BE49-F238E27FC236}">
                          <a16:creationId xmlns:a16="http://schemas.microsoft.com/office/drawing/2014/main" id="{750BB2F2-BD5D-CF4D-E76B-EFAF03F56A11}"/>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113;p7">
                      <a:extLst>
                        <a:ext uri="{FF2B5EF4-FFF2-40B4-BE49-F238E27FC236}">
                          <a16:creationId xmlns:a16="http://schemas.microsoft.com/office/drawing/2014/main" id="{3A59F49F-0DB5-5693-910B-05FCC4E58E5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8" name="Google Shape;114;p7">
                    <a:extLst>
                      <a:ext uri="{FF2B5EF4-FFF2-40B4-BE49-F238E27FC236}">
                        <a16:creationId xmlns:a16="http://schemas.microsoft.com/office/drawing/2014/main" id="{1E6C0502-FEEA-9C47-C4B5-7EADCD1BD6E2}"/>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15;p7">
                    <a:extLst>
                      <a:ext uri="{FF2B5EF4-FFF2-40B4-BE49-F238E27FC236}">
                        <a16:creationId xmlns:a16="http://schemas.microsoft.com/office/drawing/2014/main" id="{3B392FC4-DF2B-DD4D-8953-035D3AD7EA81}"/>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50" name="Google Shape;116;p7">
                    <a:extLst>
                      <a:ext uri="{FF2B5EF4-FFF2-40B4-BE49-F238E27FC236}">
                        <a16:creationId xmlns:a16="http://schemas.microsoft.com/office/drawing/2014/main" id="{741E6B79-29B3-8B0E-7598-CA6B4A6CC45F}"/>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47" name="TextBox 46">
                <a:extLst>
                  <a:ext uri="{FF2B5EF4-FFF2-40B4-BE49-F238E27FC236}">
                    <a16:creationId xmlns:a16="http://schemas.microsoft.com/office/drawing/2014/main" id="{D2B8771E-A7E0-9D31-39B4-A507AC2A6CAF}"/>
                  </a:ext>
                </a:extLst>
              </p:cNvPr>
              <p:cNvSpPr txBox="1"/>
              <p:nvPr/>
            </p:nvSpPr>
            <p:spPr>
              <a:xfrm>
                <a:off x="1383795" y="166096"/>
                <a:ext cx="4260579" cy="461665"/>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BPM</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20" name="Picture 19">
              <a:extLst>
                <a:ext uri="{FF2B5EF4-FFF2-40B4-BE49-F238E27FC236}">
                  <a16:creationId xmlns:a16="http://schemas.microsoft.com/office/drawing/2014/main" id="{237799C5-CE63-3630-F0E9-47D8938A25EF}"/>
                </a:ext>
              </a:extLst>
            </p:cNvPr>
            <p:cNvPicPr>
              <a:picLocks noChangeAspect="1"/>
            </p:cNvPicPr>
            <p:nvPr/>
          </p:nvPicPr>
          <p:blipFill>
            <a:blip r:embed="rId3"/>
            <a:srcRect l="1474" t="3223"/>
            <a:stretch/>
          </p:blipFill>
          <p:spPr>
            <a:xfrm>
              <a:off x="1462397" y="1068535"/>
              <a:ext cx="6377309" cy="3270840"/>
            </a:xfrm>
            <a:prstGeom prst="rect">
              <a:avLst/>
            </a:prstGeom>
          </p:spPr>
        </p:pic>
      </p:grpSp>
      <p:grpSp>
        <p:nvGrpSpPr>
          <p:cNvPr id="2" name="Group 1">
            <a:extLst>
              <a:ext uri="{FF2B5EF4-FFF2-40B4-BE49-F238E27FC236}">
                <a16:creationId xmlns:a16="http://schemas.microsoft.com/office/drawing/2014/main" id="{7F39DE8E-0B68-027E-1380-63FD695A7D18}"/>
              </a:ext>
            </a:extLst>
          </p:cNvPr>
          <p:cNvGrpSpPr/>
          <p:nvPr/>
        </p:nvGrpSpPr>
        <p:grpSpPr>
          <a:xfrm>
            <a:off x="614882" y="204429"/>
            <a:ext cx="7993936" cy="4889140"/>
            <a:chOff x="734870" y="228737"/>
            <a:chExt cx="7993936" cy="4889140"/>
          </a:xfrm>
        </p:grpSpPr>
        <p:grpSp>
          <p:nvGrpSpPr>
            <p:cNvPr id="54" name="Group 53">
              <a:extLst>
                <a:ext uri="{FF2B5EF4-FFF2-40B4-BE49-F238E27FC236}">
                  <a16:creationId xmlns:a16="http://schemas.microsoft.com/office/drawing/2014/main" id="{15B820AC-4421-0852-8B26-D06556A68F53}"/>
                </a:ext>
              </a:extLst>
            </p:cNvPr>
            <p:cNvGrpSpPr/>
            <p:nvPr/>
          </p:nvGrpSpPr>
          <p:grpSpPr>
            <a:xfrm>
              <a:off x="734870" y="228737"/>
              <a:ext cx="7993936" cy="4889140"/>
              <a:chOff x="1302741" y="174165"/>
              <a:chExt cx="6538517" cy="4889140"/>
            </a:xfrm>
          </p:grpSpPr>
          <p:grpSp>
            <p:nvGrpSpPr>
              <p:cNvPr id="55" name="Google Shape;107;p7">
                <a:extLst>
                  <a:ext uri="{FF2B5EF4-FFF2-40B4-BE49-F238E27FC236}">
                    <a16:creationId xmlns:a16="http://schemas.microsoft.com/office/drawing/2014/main" id="{3AB227BB-E491-4C2C-A96E-42022D118C84}"/>
                  </a:ext>
                </a:extLst>
              </p:cNvPr>
              <p:cNvGrpSpPr/>
              <p:nvPr/>
            </p:nvGrpSpPr>
            <p:grpSpPr>
              <a:xfrm>
                <a:off x="1302741" y="174165"/>
                <a:ext cx="6538517" cy="4889140"/>
                <a:chOff x="274200" y="274200"/>
                <a:chExt cx="5919000" cy="4425900"/>
              </a:xfrm>
            </p:grpSpPr>
            <p:sp>
              <p:nvSpPr>
                <p:cNvPr id="57" name="Google Shape;108;p7">
                  <a:extLst>
                    <a:ext uri="{FF2B5EF4-FFF2-40B4-BE49-F238E27FC236}">
                      <a16:creationId xmlns:a16="http://schemas.microsoft.com/office/drawing/2014/main" id="{AD32A5E8-D54F-9AF3-D084-A5C4A8ACE90A}"/>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09;p7">
                  <a:extLst>
                    <a:ext uri="{FF2B5EF4-FFF2-40B4-BE49-F238E27FC236}">
                      <a16:creationId xmlns:a16="http://schemas.microsoft.com/office/drawing/2014/main" id="{51D4C1B0-E87D-5002-2C69-E8E60A1C819C}"/>
                    </a:ext>
                  </a:extLst>
                </p:cNvPr>
                <p:cNvGrpSpPr/>
                <p:nvPr/>
              </p:nvGrpSpPr>
              <p:grpSpPr>
                <a:xfrm>
                  <a:off x="274200" y="274200"/>
                  <a:ext cx="5827500" cy="4334400"/>
                  <a:chOff x="274200" y="274200"/>
                  <a:chExt cx="5827500" cy="4334400"/>
                </a:xfrm>
              </p:grpSpPr>
              <p:sp>
                <p:nvSpPr>
                  <p:cNvPr id="60" name="Google Shape;110;p7">
                    <a:extLst>
                      <a:ext uri="{FF2B5EF4-FFF2-40B4-BE49-F238E27FC236}">
                        <a16:creationId xmlns:a16="http://schemas.microsoft.com/office/drawing/2014/main" id="{B6D28166-25FB-1CF3-D127-2DB2206C4797}"/>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11;p7">
                    <a:extLst>
                      <a:ext uri="{FF2B5EF4-FFF2-40B4-BE49-F238E27FC236}">
                        <a16:creationId xmlns:a16="http://schemas.microsoft.com/office/drawing/2014/main" id="{F65483B6-F342-58C8-F6A5-C454EF4F1D9C}"/>
                      </a:ext>
                    </a:extLst>
                  </p:cNvPr>
                  <p:cNvGrpSpPr/>
                  <p:nvPr/>
                </p:nvGrpSpPr>
                <p:grpSpPr>
                  <a:xfrm>
                    <a:off x="5827100" y="365450"/>
                    <a:ext cx="183000" cy="183000"/>
                    <a:chOff x="8225400" y="367488"/>
                    <a:chExt cx="183000" cy="183000"/>
                  </a:xfrm>
                </p:grpSpPr>
                <p:cxnSp>
                  <p:nvCxnSpPr>
                    <p:cNvPr id="937" name="Google Shape;112;p7">
                      <a:extLst>
                        <a:ext uri="{FF2B5EF4-FFF2-40B4-BE49-F238E27FC236}">
                          <a16:creationId xmlns:a16="http://schemas.microsoft.com/office/drawing/2014/main" id="{F1C26BCD-8A6E-097E-4E3A-0ED51F3BDBCB}"/>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38" name="Google Shape;113;p7">
                      <a:extLst>
                        <a:ext uri="{FF2B5EF4-FFF2-40B4-BE49-F238E27FC236}">
                          <a16:creationId xmlns:a16="http://schemas.microsoft.com/office/drawing/2014/main" id="{A2A36B7D-8517-E50A-21F8-6448ECD11B46}"/>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62" name="Google Shape;114;p7">
                    <a:extLst>
                      <a:ext uri="{FF2B5EF4-FFF2-40B4-BE49-F238E27FC236}">
                        <a16:creationId xmlns:a16="http://schemas.microsoft.com/office/drawing/2014/main" id="{83354CA4-4A9B-4C11-EFB6-227C9FFCB2C4}"/>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115;p7">
                    <a:extLst>
                      <a:ext uri="{FF2B5EF4-FFF2-40B4-BE49-F238E27FC236}">
                        <a16:creationId xmlns:a16="http://schemas.microsoft.com/office/drawing/2014/main" id="{29C46A91-A8A6-8E53-30D7-8D2B2F77C856}"/>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896" name="Google Shape;116;p7">
                    <a:extLst>
                      <a:ext uri="{FF2B5EF4-FFF2-40B4-BE49-F238E27FC236}">
                        <a16:creationId xmlns:a16="http://schemas.microsoft.com/office/drawing/2014/main" id="{04589D8A-D315-4FE2-A98F-6EAE6886690D}"/>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56" name="TextBox 55">
                <a:extLst>
                  <a:ext uri="{FF2B5EF4-FFF2-40B4-BE49-F238E27FC236}">
                    <a16:creationId xmlns:a16="http://schemas.microsoft.com/office/drawing/2014/main" id="{1AF7A2AA-80DC-4089-38B1-CAAA5EB8308D}"/>
                  </a:ext>
                </a:extLst>
              </p:cNvPr>
              <p:cNvSpPr txBox="1"/>
              <p:nvPr/>
            </p:nvSpPr>
            <p:spPr>
              <a:xfrm>
                <a:off x="1363240" y="178039"/>
                <a:ext cx="4260579" cy="400110"/>
              </a:xfrm>
              <a:prstGeom prst="rect">
                <a:avLst/>
              </a:prstGeom>
              <a:noFill/>
            </p:spPr>
            <p:txBody>
              <a:bodyPr wrap="square" rtlCol="0">
                <a:spAutoFit/>
              </a:bodyPr>
              <a:lstStyle/>
              <a:p>
                <a:r>
                  <a:rPr lang="vi-VN"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BIỂU MẪU</a:t>
                </a:r>
                <a:endParaRPr lang="en-US"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941" name="Picture 940">
              <a:extLst>
                <a:ext uri="{FF2B5EF4-FFF2-40B4-BE49-F238E27FC236}">
                  <a16:creationId xmlns:a16="http://schemas.microsoft.com/office/drawing/2014/main" id="{3D20D370-AD03-6E4E-373B-EC8B24EE9724}"/>
                </a:ext>
              </a:extLst>
            </p:cNvPr>
            <p:cNvPicPr>
              <a:picLocks noChangeAspect="1"/>
            </p:cNvPicPr>
            <p:nvPr/>
          </p:nvPicPr>
          <p:blipFill>
            <a:blip r:embed="rId4"/>
            <a:srcRect/>
            <a:stretch/>
          </p:blipFill>
          <p:spPr>
            <a:xfrm>
              <a:off x="2719651" y="710836"/>
              <a:ext cx="3965156" cy="4157641"/>
            </a:xfrm>
            <a:prstGeom prst="rect">
              <a:avLst/>
            </a:prstGeom>
          </p:spPr>
        </p:pic>
      </p:grpSp>
      <p:grpSp>
        <p:nvGrpSpPr>
          <p:cNvPr id="3" name="Google Shape;1339;p53">
            <a:extLst>
              <a:ext uri="{FF2B5EF4-FFF2-40B4-BE49-F238E27FC236}">
                <a16:creationId xmlns:a16="http://schemas.microsoft.com/office/drawing/2014/main" id="{13BA7F41-6DBA-4A0E-D9AD-9D813BB96024}"/>
              </a:ext>
            </a:extLst>
          </p:cNvPr>
          <p:cNvGrpSpPr/>
          <p:nvPr/>
        </p:nvGrpSpPr>
        <p:grpSpPr>
          <a:xfrm>
            <a:off x="198581" y="672383"/>
            <a:ext cx="698628" cy="4228632"/>
            <a:chOff x="6771213" y="1525500"/>
            <a:chExt cx="302145" cy="1828813"/>
          </a:xfrm>
        </p:grpSpPr>
        <p:sp>
          <p:nvSpPr>
            <p:cNvPr id="14" name="Google Shape;1340;p53">
              <a:extLst>
                <a:ext uri="{FF2B5EF4-FFF2-40B4-BE49-F238E27FC236}">
                  <a16:creationId xmlns:a16="http://schemas.microsoft.com/office/drawing/2014/main" id="{04745F69-8282-C3F7-5CDE-79B2B6AB22EC}"/>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1;p53">
              <a:extLst>
                <a:ext uri="{FF2B5EF4-FFF2-40B4-BE49-F238E27FC236}">
                  <a16:creationId xmlns:a16="http://schemas.microsoft.com/office/drawing/2014/main" id="{BCC37F24-AC55-5C36-2D12-0AA5EA612F66}"/>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2;p53">
              <a:extLst>
                <a:ext uri="{FF2B5EF4-FFF2-40B4-BE49-F238E27FC236}">
                  <a16:creationId xmlns:a16="http://schemas.microsoft.com/office/drawing/2014/main" id="{BB42E517-8AEA-E110-B355-FD6805BCA875}"/>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3;p53">
              <a:extLst>
                <a:ext uri="{FF2B5EF4-FFF2-40B4-BE49-F238E27FC236}">
                  <a16:creationId xmlns:a16="http://schemas.microsoft.com/office/drawing/2014/main" id="{F2CB3E1C-D9C2-7CFC-1CFB-D89A02DF4546}"/>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4;p53">
              <a:extLst>
                <a:ext uri="{FF2B5EF4-FFF2-40B4-BE49-F238E27FC236}">
                  <a16:creationId xmlns:a16="http://schemas.microsoft.com/office/drawing/2014/main" id="{313C38B4-F0F0-A3E7-6575-CAD00D980B84}"/>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5;p53">
              <a:extLst>
                <a:ext uri="{FF2B5EF4-FFF2-40B4-BE49-F238E27FC236}">
                  <a16:creationId xmlns:a16="http://schemas.microsoft.com/office/drawing/2014/main" id="{861B77D9-90FF-2BB5-AB75-3C737EF6E491}"/>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878761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par>
                                <p:cTn id="9" presetID="2" presetClass="entr" presetSubtype="9"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childTnLst>
                                </p:cTn>
                              </p:par>
                              <p:par>
                                <p:cTn id="19" presetID="2" presetClass="entr" presetSubtype="9"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childTnLst>
                                </p:cTn>
                              </p:par>
                              <p:par>
                                <p:cTn id="29" presetID="2" presetClass="entr" presetSubtype="9"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894">
          <a:extLst>
            <a:ext uri="{FF2B5EF4-FFF2-40B4-BE49-F238E27FC236}">
              <a16:creationId xmlns:a16="http://schemas.microsoft.com/office/drawing/2014/main" id="{2513CB17-0944-15D0-1B95-3FA5539DDAE7}"/>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D95CB78A-D3F5-0AF4-79BF-1EFA4FAE4BF6}"/>
              </a:ext>
            </a:extLst>
          </p:cNvPr>
          <p:cNvGrpSpPr/>
          <p:nvPr/>
        </p:nvGrpSpPr>
        <p:grpSpPr>
          <a:xfrm>
            <a:off x="767299" y="299055"/>
            <a:ext cx="7761819" cy="4545390"/>
            <a:chOff x="1438985" y="535000"/>
            <a:chExt cx="5919000" cy="4425900"/>
          </a:xfrm>
        </p:grpSpPr>
        <p:grpSp>
          <p:nvGrpSpPr>
            <p:cNvPr id="4" name="Google Shape;97;p7">
              <a:extLst>
                <a:ext uri="{FF2B5EF4-FFF2-40B4-BE49-F238E27FC236}">
                  <a16:creationId xmlns:a16="http://schemas.microsoft.com/office/drawing/2014/main" id="{86A772D9-1314-7AA8-D1B5-11890FA572A2}"/>
                </a:ext>
              </a:extLst>
            </p:cNvPr>
            <p:cNvGrpSpPr/>
            <p:nvPr/>
          </p:nvGrpSpPr>
          <p:grpSpPr>
            <a:xfrm>
              <a:off x="1438985" y="535000"/>
              <a:ext cx="5919000" cy="4425900"/>
              <a:chOff x="274200" y="274200"/>
              <a:chExt cx="5919000" cy="4425900"/>
            </a:xfrm>
          </p:grpSpPr>
          <p:sp>
            <p:nvSpPr>
              <p:cNvPr id="5" name="Google Shape;98;p7">
                <a:extLst>
                  <a:ext uri="{FF2B5EF4-FFF2-40B4-BE49-F238E27FC236}">
                    <a16:creationId xmlns:a16="http://schemas.microsoft.com/office/drawing/2014/main" id="{05FF9BAF-2068-8839-97AC-D11018CBF8F1}"/>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p7">
                <a:extLst>
                  <a:ext uri="{FF2B5EF4-FFF2-40B4-BE49-F238E27FC236}">
                    <a16:creationId xmlns:a16="http://schemas.microsoft.com/office/drawing/2014/main" id="{A3E6E4DD-E4C2-779B-5895-C58B1647500F}"/>
                  </a:ext>
                </a:extLst>
              </p:cNvPr>
              <p:cNvGrpSpPr/>
              <p:nvPr/>
            </p:nvGrpSpPr>
            <p:grpSpPr>
              <a:xfrm>
                <a:off x="274200" y="274200"/>
                <a:ext cx="5827500" cy="4334400"/>
                <a:chOff x="274200" y="274200"/>
                <a:chExt cx="5827500" cy="4334400"/>
              </a:xfrm>
            </p:grpSpPr>
            <p:sp>
              <p:nvSpPr>
                <p:cNvPr id="7" name="Google Shape;100;p7">
                  <a:extLst>
                    <a:ext uri="{FF2B5EF4-FFF2-40B4-BE49-F238E27FC236}">
                      <a16:creationId xmlns:a16="http://schemas.microsoft.com/office/drawing/2014/main" id="{7AF708CA-FB5C-8D9A-76B2-D30C74336988}"/>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01;p7">
                  <a:extLst>
                    <a:ext uri="{FF2B5EF4-FFF2-40B4-BE49-F238E27FC236}">
                      <a16:creationId xmlns:a16="http://schemas.microsoft.com/office/drawing/2014/main" id="{D0D924EC-40E7-FF67-DF60-B7E514B20B6C}"/>
                    </a:ext>
                  </a:extLst>
                </p:cNvPr>
                <p:cNvGrpSpPr/>
                <p:nvPr/>
              </p:nvGrpSpPr>
              <p:grpSpPr>
                <a:xfrm>
                  <a:off x="5827100" y="365450"/>
                  <a:ext cx="183000" cy="183000"/>
                  <a:chOff x="8225400" y="367488"/>
                  <a:chExt cx="183000" cy="183000"/>
                </a:xfrm>
              </p:grpSpPr>
              <p:cxnSp>
                <p:nvCxnSpPr>
                  <p:cNvPr id="12" name="Google Shape;102;p7">
                    <a:extLst>
                      <a:ext uri="{FF2B5EF4-FFF2-40B4-BE49-F238E27FC236}">
                        <a16:creationId xmlns:a16="http://schemas.microsoft.com/office/drawing/2014/main" id="{CC1E7FC8-B37D-9183-6918-C22D7A54D27A}"/>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03;p7">
                    <a:extLst>
                      <a:ext uri="{FF2B5EF4-FFF2-40B4-BE49-F238E27FC236}">
                        <a16:creationId xmlns:a16="http://schemas.microsoft.com/office/drawing/2014/main" id="{E9B4AB6C-DE5E-39BB-1933-F571C07AE579}"/>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 name="Google Shape;104;p7">
                  <a:extLst>
                    <a:ext uri="{FF2B5EF4-FFF2-40B4-BE49-F238E27FC236}">
                      <a16:creationId xmlns:a16="http://schemas.microsoft.com/office/drawing/2014/main" id="{907F48FF-BD1F-B468-6B00-AB80557D805B}"/>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5;p7">
                  <a:extLst>
                    <a:ext uri="{FF2B5EF4-FFF2-40B4-BE49-F238E27FC236}">
                      <a16:creationId xmlns:a16="http://schemas.microsoft.com/office/drawing/2014/main" id="{1FB4E0A4-E3C6-9390-CA25-A86C07F198E0}"/>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106;p7">
                  <a:extLst>
                    <a:ext uri="{FF2B5EF4-FFF2-40B4-BE49-F238E27FC236}">
                      <a16:creationId xmlns:a16="http://schemas.microsoft.com/office/drawing/2014/main" id="{0C45AA32-919B-0358-438F-5B4C63511C8D}"/>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27" name="TextBox 26">
              <a:extLst>
                <a:ext uri="{FF2B5EF4-FFF2-40B4-BE49-F238E27FC236}">
                  <a16:creationId xmlns:a16="http://schemas.microsoft.com/office/drawing/2014/main" id="{589560D6-38D4-8975-1FD8-CB43F93A352B}"/>
                </a:ext>
              </a:extLst>
            </p:cNvPr>
            <p:cNvSpPr txBox="1"/>
            <p:nvPr/>
          </p:nvSpPr>
          <p:spPr>
            <a:xfrm>
              <a:off x="1909365" y="1753187"/>
              <a:ext cx="5057755" cy="2487391"/>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solidFill>
                    <a:schemeClr val="tx1"/>
                  </a:solidFill>
                  <a:effectLst/>
                  <a:latin typeface="Arial" panose="020B0604020202020204" pitchFamily="34" charset="0"/>
                </a:rPr>
                <a:t>Đăng nhập quản lý</a:t>
              </a:r>
              <a:r>
                <a:rPr kumimoji="0" lang="en-US" altLang="en-US" sz="20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a:ln>
                    <a:noFill/>
                  </a:ln>
                  <a:solidFill>
                    <a:schemeClr val="tx1"/>
                  </a:solidFill>
                  <a:effectLst/>
                  <a:latin typeface="Arial" panose="020B0604020202020204" pitchFamily="34" charset="0"/>
                </a:rPr>
                <a:t>Admin đăng nhập vào hệ thống.</a:t>
              </a:r>
            </a:p>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solidFill>
                    <a:schemeClr val="tx1"/>
                  </a:solidFill>
                  <a:effectLst/>
                  <a:latin typeface="Arial" panose="020B0604020202020204" pitchFamily="34" charset="0"/>
                </a:rPr>
                <a:t>Xem báo cáo</a:t>
              </a:r>
              <a:r>
                <a:rPr kumimoji="0" lang="en-US" altLang="en-US" sz="20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a:ln>
                    <a:noFill/>
                  </a:ln>
                  <a:solidFill>
                    <a:schemeClr val="tx1"/>
                  </a:solidFill>
                  <a:effectLst/>
                  <a:latin typeface="Arial" panose="020B0604020202020204" pitchFamily="34" charset="0"/>
                </a:rPr>
                <a:t>Sau khi đăng nhập thành công, giao diện báo cáo hiển thị trên trang chủ.</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a:ln>
                    <a:noFill/>
                  </a:ln>
                  <a:solidFill>
                    <a:schemeClr val="tx1"/>
                  </a:solidFill>
                  <a:effectLst/>
                  <a:latin typeface="Arial" panose="020B0604020202020204" pitchFamily="34" charset="0"/>
                </a:rPr>
                <a:t>Báo cáo cung cấp thông tin về doanh thu, sản phẩm bán chạy, và tồn kho.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D9C035F8-915F-566F-7003-D440D59CD30D}"/>
                </a:ext>
              </a:extLst>
            </p:cNvPr>
            <p:cNvSpPr txBox="1"/>
            <p:nvPr/>
          </p:nvSpPr>
          <p:spPr>
            <a:xfrm flipH="1">
              <a:off x="1448285" y="920480"/>
              <a:ext cx="5783847" cy="509466"/>
            </a:xfrm>
            <a:prstGeom prst="rect">
              <a:avLst/>
            </a:prstGeom>
            <a:noFill/>
          </p:spPr>
          <p:txBody>
            <a:bodyPr wrap="square" rtlCol="0">
              <a:spAutoFit/>
            </a:bodyPr>
            <a:lstStyle/>
            <a:p>
              <a:pPr algn="ctr"/>
              <a:r>
                <a:rPr lang="vi-VN" sz="2800">
                  <a:solidFill>
                    <a:schemeClr val="accent1">
                      <a:lumMod val="75000"/>
                    </a:schemeClr>
                  </a:solidFill>
                  <a:effectLst>
                    <a:outerShdw blurRad="38100" dist="38100" dir="2700000" algn="tl">
                      <a:srgbClr val="000000">
                        <a:alpha val="43137"/>
                      </a:srgbClr>
                    </a:outerShdw>
                  </a:effectLst>
                  <a:latin typeface="Montserrat Black" pitchFamily="2" charset="0"/>
                  <a:cs typeface="Mongolian Baiti" panose="03000500000000000000" pitchFamily="66" charset="0"/>
                </a:rPr>
                <a:t>QUY TRÌNH BÁO CÁO</a:t>
              </a:r>
            </a:p>
          </p:txBody>
        </p:sp>
      </p:grpSp>
      <p:grpSp>
        <p:nvGrpSpPr>
          <p:cNvPr id="51" name="Group 50">
            <a:extLst>
              <a:ext uri="{FF2B5EF4-FFF2-40B4-BE49-F238E27FC236}">
                <a16:creationId xmlns:a16="http://schemas.microsoft.com/office/drawing/2014/main" id="{D0529F25-E9BF-73C6-F41D-AD1ECE55D183}"/>
              </a:ext>
            </a:extLst>
          </p:cNvPr>
          <p:cNvGrpSpPr/>
          <p:nvPr/>
        </p:nvGrpSpPr>
        <p:grpSpPr>
          <a:xfrm>
            <a:off x="1488615" y="105422"/>
            <a:ext cx="6538517" cy="4897209"/>
            <a:chOff x="1302741" y="166096"/>
            <a:chExt cx="6538517" cy="4897209"/>
          </a:xfrm>
        </p:grpSpPr>
        <p:grpSp>
          <p:nvGrpSpPr>
            <p:cNvPr id="21" name="Google Shape;107;p7">
              <a:extLst>
                <a:ext uri="{FF2B5EF4-FFF2-40B4-BE49-F238E27FC236}">
                  <a16:creationId xmlns:a16="http://schemas.microsoft.com/office/drawing/2014/main" id="{E16897A5-CB5C-8734-2C72-C49D9A83719C}"/>
                </a:ext>
              </a:extLst>
            </p:cNvPr>
            <p:cNvGrpSpPr/>
            <p:nvPr/>
          </p:nvGrpSpPr>
          <p:grpSpPr>
            <a:xfrm>
              <a:off x="1302741" y="174165"/>
              <a:ext cx="6538517" cy="4889140"/>
              <a:chOff x="274200" y="274200"/>
              <a:chExt cx="5919000" cy="4425900"/>
            </a:xfrm>
          </p:grpSpPr>
          <p:sp>
            <p:nvSpPr>
              <p:cNvPr id="24" name="Google Shape;108;p7">
                <a:extLst>
                  <a:ext uri="{FF2B5EF4-FFF2-40B4-BE49-F238E27FC236}">
                    <a16:creationId xmlns:a16="http://schemas.microsoft.com/office/drawing/2014/main" id="{2589C238-AA9F-6AC2-1B93-8B886C3EEB01}"/>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09;p7">
                <a:extLst>
                  <a:ext uri="{FF2B5EF4-FFF2-40B4-BE49-F238E27FC236}">
                    <a16:creationId xmlns:a16="http://schemas.microsoft.com/office/drawing/2014/main" id="{10952D0D-36C0-6B2D-F7AA-61109B8AD015}"/>
                  </a:ext>
                </a:extLst>
              </p:cNvPr>
              <p:cNvGrpSpPr/>
              <p:nvPr/>
            </p:nvGrpSpPr>
            <p:grpSpPr>
              <a:xfrm>
                <a:off x="274200" y="274200"/>
                <a:ext cx="5827500" cy="4334400"/>
                <a:chOff x="274200" y="274200"/>
                <a:chExt cx="5827500" cy="4334400"/>
              </a:xfrm>
            </p:grpSpPr>
            <p:sp>
              <p:nvSpPr>
                <p:cNvPr id="26" name="Google Shape;110;p7">
                  <a:extLst>
                    <a:ext uri="{FF2B5EF4-FFF2-40B4-BE49-F238E27FC236}">
                      <a16:creationId xmlns:a16="http://schemas.microsoft.com/office/drawing/2014/main" id="{3CD1B077-EF71-563C-21ED-846FC1A12C12}"/>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1;p7">
                  <a:extLst>
                    <a:ext uri="{FF2B5EF4-FFF2-40B4-BE49-F238E27FC236}">
                      <a16:creationId xmlns:a16="http://schemas.microsoft.com/office/drawing/2014/main" id="{C0A02437-C550-3193-B194-97D0D3FE6C9F}"/>
                    </a:ext>
                  </a:extLst>
                </p:cNvPr>
                <p:cNvGrpSpPr/>
                <p:nvPr/>
              </p:nvGrpSpPr>
              <p:grpSpPr>
                <a:xfrm>
                  <a:off x="5827100" y="365450"/>
                  <a:ext cx="183000" cy="183000"/>
                  <a:chOff x="8225400" y="367488"/>
                  <a:chExt cx="183000" cy="183000"/>
                </a:xfrm>
              </p:grpSpPr>
              <p:cxnSp>
                <p:nvCxnSpPr>
                  <p:cNvPr id="52" name="Google Shape;112;p7">
                    <a:extLst>
                      <a:ext uri="{FF2B5EF4-FFF2-40B4-BE49-F238E27FC236}">
                        <a16:creationId xmlns:a16="http://schemas.microsoft.com/office/drawing/2014/main" id="{39F57F04-E869-BC15-9E21-D7D74A38701D}"/>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113;p7">
                    <a:extLst>
                      <a:ext uri="{FF2B5EF4-FFF2-40B4-BE49-F238E27FC236}">
                        <a16:creationId xmlns:a16="http://schemas.microsoft.com/office/drawing/2014/main" id="{D7E70260-53B2-A1D9-F5BE-FEFB0E131334}"/>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8" name="Google Shape;114;p7">
                  <a:extLst>
                    <a:ext uri="{FF2B5EF4-FFF2-40B4-BE49-F238E27FC236}">
                      <a16:creationId xmlns:a16="http://schemas.microsoft.com/office/drawing/2014/main" id="{31BE27DA-53D8-7F9B-458E-399DF2FFA4DA}"/>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15;p7">
                  <a:extLst>
                    <a:ext uri="{FF2B5EF4-FFF2-40B4-BE49-F238E27FC236}">
                      <a16:creationId xmlns:a16="http://schemas.microsoft.com/office/drawing/2014/main" id="{DC284B59-84DC-A3EE-8572-9AF3166A4636}"/>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50" name="Google Shape;116;p7">
                  <a:extLst>
                    <a:ext uri="{FF2B5EF4-FFF2-40B4-BE49-F238E27FC236}">
                      <a16:creationId xmlns:a16="http://schemas.microsoft.com/office/drawing/2014/main" id="{AEDD86C0-9D4F-C262-3AF8-D08DA9A656BD}"/>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47" name="TextBox 46">
              <a:extLst>
                <a:ext uri="{FF2B5EF4-FFF2-40B4-BE49-F238E27FC236}">
                  <a16:creationId xmlns:a16="http://schemas.microsoft.com/office/drawing/2014/main" id="{3B6E2CD4-A052-5DD9-AEB7-C63741303C38}"/>
                </a:ext>
              </a:extLst>
            </p:cNvPr>
            <p:cNvSpPr txBox="1"/>
            <p:nvPr/>
          </p:nvSpPr>
          <p:spPr>
            <a:xfrm>
              <a:off x="1383795" y="166096"/>
              <a:ext cx="4260579" cy="461665"/>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BPM</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grpSp>
        <p:nvGrpSpPr>
          <p:cNvPr id="2" name="Group 1">
            <a:extLst>
              <a:ext uri="{FF2B5EF4-FFF2-40B4-BE49-F238E27FC236}">
                <a16:creationId xmlns:a16="http://schemas.microsoft.com/office/drawing/2014/main" id="{984A20D7-3FF2-691E-FDAA-E98853017873}"/>
              </a:ext>
            </a:extLst>
          </p:cNvPr>
          <p:cNvGrpSpPr/>
          <p:nvPr/>
        </p:nvGrpSpPr>
        <p:grpSpPr>
          <a:xfrm>
            <a:off x="704865" y="231884"/>
            <a:ext cx="7993936" cy="4889140"/>
            <a:chOff x="734870" y="228737"/>
            <a:chExt cx="7993936" cy="4889140"/>
          </a:xfrm>
        </p:grpSpPr>
        <p:grpSp>
          <p:nvGrpSpPr>
            <p:cNvPr id="54" name="Group 53">
              <a:extLst>
                <a:ext uri="{FF2B5EF4-FFF2-40B4-BE49-F238E27FC236}">
                  <a16:creationId xmlns:a16="http://schemas.microsoft.com/office/drawing/2014/main" id="{C691DBA4-9345-F803-EC05-B507AD21D040}"/>
                </a:ext>
              </a:extLst>
            </p:cNvPr>
            <p:cNvGrpSpPr/>
            <p:nvPr/>
          </p:nvGrpSpPr>
          <p:grpSpPr>
            <a:xfrm>
              <a:off x="734870" y="228737"/>
              <a:ext cx="7993936" cy="4889140"/>
              <a:chOff x="1302741" y="174165"/>
              <a:chExt cx="6538517" cy="4889140"/>
            </a:xfrm>
          </p:grpSpPr>
          <p:grpSp>
            <p:nvGrpSpPr>
              <p:cNvPr id="55" name="Google Shape;107;p7">
                <a:extLst>
                  <a:ext uri="{FF2B5EF4-FFF2-40B4-BE49-F238E27FC236}">
                    <a16:creationId xmlns:a16="http://schemas.microsoft.com/office/drawing/2014/main" id="{4B1B9061-F77E-97AF-EB4E-B33506E530F7}"/>
                  </a:ext>
                </a:extLst>
              </p:cNvPr>
              <p:cNvGrpSpPr/>
              <p:nvPr/>
            </p:nvGrpSpPr>
            <p:grpSpPr>
              <a:xfrm>
                <a:off x="1302741" y="174165"/>
                <a:ext cx="6538517" cy="4889140"/>
                <a:chOff x="274200" y="274200"/>
                <a:chExt cx="5919000" cy="4425900"/>
              </a:xfrm>
            </p:grpSpPr>
            <p:sp>
              <p:nvSpPr>
                <p:cNvPr id="57" name="Google Shape;108;p7">
                  <a:extLst>
                    <a:ext uri="{FF2B5EF4-FFF2-40B4-BE49-F238E27FC236}">
                      <a16:creationId xmlns:a16="http://schemas.microsoft.com/office/drawing/2014/main" id="{34AC6672-A00F-A308-252E-A46B86EED6EA}"/>
                    </a:ext>
                  </a:extLst>
                </p:cNvPr>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09;p7">
                  <a:extLst>
                    <a:ext uri="{FF2B5EF4-FFF2-40B4-BE49-F238E27FC236}">
                      <a16:creationId xmlns:a16="http://schemas.microsoft.com/office/drawing/2014/main" id="{0F241DA7-6816-8696-1751-043755982618}"/>
                    </a:ext>
                  </a:extLst>
                </p:cNvPr>
                <p:cNvGrpSpPr/>
                <p:nvPr/>
              </p:nvGrpSpPr>
              <p:grpSpPr>
                <a:xfrm>
                  <a:off x="274200" y="274200"/>
                  <a:ext cx="5827500" cy="4334400"/>
                  <a:chOff x="274200" y="274200"/>
                  <a:chExt cx="5827500" cy="4334400"/>
                </a:xfrm>
              </p:grpSpPr>
              <p:sp>
                <p:nvSpPr>
                  <p:cNvPr id="60" name="Google Shape;110;p7">
                    <a:extLst>
                      <a:ext uri="{FF2B5EF4-FFF2-40B4-BE49-F238E27FC236}">
                        <a16:creationId xmlns:a16="http://schemas.microsoft.com/office/drawing/2014/main" id="{1AF8084C-C7BB-CFD9-B162-F6DE3D105ED9}"/>
                      </a:ext>
                    </a:extLst>
                  </p:cNvPr>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11;p7">
                    <a:extLst>
                      <a:ext uri="{FF2B5EF4-FFF2-40B4-BE49-F238E27FC236}">
                        <a16:creationId xmlns:a16="http://schemas.microsoft.com/office/drawing/2014/main" id="{E432B437-7A95-D5CA-3183-0A54D95F1DF1}"/>
                      </a:ext>
                    </a:extLst>
                  </p:cNvPr>
                  <p:cNvGrpSpPr/>
                  <p:nvPr/>
                </p:nvGrpSpPr>
                <p:grpSpPr>
                  <a:xfrm>
                    <a:off x="5827100" y="365450"/>
                    <a:ext cx="183000" cy="183000"/>
                    <a:chOff x="8225400" y="367488"/>
                    <a:chExt cx="183000" cy="183000"/>
                  </a:xfrm>
                </p:grpSpPr>
                <p:cxnSp>
                  <p:nvCxnSpPr>
                    <p:cNvPr id="937" name="Google Shape;112;p7">
                      <a:extLst>
                        <a:ext uri="{FF2B5EF4-FFF2-40B4-BE49-F238E27FC236}">
                          <a16:creationId xmlns:a16="http://schemas.microsoft.com/office/drawing/2014/main" id="{001D1692-EE94-B3A7-DCE0-F188B3146D90}"/>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38" name="Google Shape;113;p7">
                      <a:extLst>
                        <a:ext uri="{FF2B5EF4-FFF2-40B4-BE49-F238E27FC236}">
                          <a16:creationId xmlns:a16="http://schemas.microsoft.com/office/drawing/2014/main" id="{DDE6DABF-5D77-6E95-421F-49BBAAEF5226}"/>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62" name="Google Shape;114;p7">
                    <a:extLst>
                      <a:ext uri="{FF2B5EF4-FFF2-40B4-BE49-F238E27FC236}">
                        <a16:creationId xmlns:a16="http://schemas.microsoft.com/office/drawing/2014/main" id="{BE4BA2E1-ABCB-64BA-2314-61E6E373869F}"/>
                      </a:ext>
                    </a:extLst>
                  </p:cNvPr>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115;p7">
                    <a:extLst>
                      <a:ext uri="{FF2B5EF4-FFF2-40B4-BE49-F238E27FC236}">
                        <a16:creationId xmlns:a16="http://schemas.microsoft.com/office/drawing/2014/main" id="{A8C9AE82-B485-8EF2-1137-E8D08704BBA0}"/>
                      </a:ext>
                    </a:extLst>
                  </p:cNvPr>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896" name="Google Shape;116;p7">
                    <a:extLst>
                      <a:ext uri="{FF2B5EF4-FFF2-40B4-BE49-F238E27FC236}">
                        <a16:creationId xmlns:a16="http://schemas.microsoft.com/office/drawing/2014/main" id="{9CB7065A-D461-1257-5A1C-708E90CC4847}"/>
                      </a:ext>
                    </a:extLst>
                  </p:cNvPr>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56" name="TextBox 55">
                <a:extLst>
                  <a:ext uri="{FF2B5EF4-FFF2-40B4-BE49-F238E27FC236}">
                    <a16:creationId xmlns:a16="http://schemas.microsoft.com/office/drawing/2014/main" id="{6011D536-78F4-A7FB-209D-9960CF176C41}"/>
                  </a:ext>
                </a:extLst>
              </p:cNvPr>
              <p:cNvSpPr txBox="1"/>
              <p:nvPr/>
            </p:nvSpPr>
            <p:spPr>
              <a:xfrm>
                <a:off x="1363240" y="178039"/>
                <a:ext cx="4260579" cy="400110"/>
              </a:xfrm>
              <a:prstGeom prst="rect">
                <a:avLst/>
              </a:prstGeom>
              <a:noFill/>
            </p:spPr>
            <p:txBody>
              <a:bodyPr wrap="square" rtlCol="0">
                <a:spAutoFit/>
              </a:bodyPr>
              <a:lstStyle/>
              <a:p>
                <a:r>
                  <a:rPr lang="vi-VN"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BIỂU MẪU</a:t>
                </a:r>
                <a:endParaRPr lang="en-US"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pic>
          <p:nvPicPr>
            <p:cNvPr id="941" name="Picture 940">
              <a:extLst>
                <a:ext uri="{FF2B5EF4-FFF2-40B4-BE49-F238E27FC236}">
                  <a16:creationId xmlns:a16="http://schemas.microsoft.com/office/drawing/2014/main" id="{0FDC326A-1EE6-C74C-261F-1C4F77D196C2}"/>
                </a:ext>
              </a:extLst>
            </p:cNvPr>
            <p:cNvPicPr>
              <a:picLocks noChangeAspect="1"/>
            </p:cNvPicPr>
            <p:nvPr/>
          </p:nvPicPr>
          <p:blipFill>
            <a:blip r:embed="rId3"/>
            <a:srcRect/>
            <a:stretch/>
          </p:blipFill>
          <p:spPr>
            <a:xfrm>
              <a:off x="1057585" y="1456023"/>
              <a:ext cx="7212123" cy="2792779"/>
            </a:xfrm>
            <a:prstGeom prst="rect">
              <a:avLst/>
            </a:prstGeom>
          </p:spPr>
        </p:pic>
      </p:grpSp>
      <p:grpSp>
        <p:nvGrpSpPr>
          <p:cNvPr id="3" name="Google Shape;1339;p53">
            <a:extLst>
              <a:ext uri="{FF2B5EF4-FFF2-40B4-BE49-F238E27FC236}">
                <a16:creationId xmlns:a16="http://schemas.microsoft.com/office/drawing/2014/main" id="{726929D1-5CBF-DD07-9FE9-0F64B5FFD96F}"/>
              </a:ext>
            </a:extLst>
          </p:cNvPr>
          <p:cNvGrpSpPr/>
          <p:nvPr/>
        </p:nvGrpSpPr>
        <p:grpSpPr>
          <a:xfrm>
            <a:off x="178648" y="736661"/>
            <a:ext cx="698628" cy="4228632"/>
            <a:chOff x="6771213" y="1525500"/>
            <a:chExt cx="302145" cy="1828813"/>
          </a:xfrm>
        </p:grpSpPr>
        <p:sp>
          <p:nvSpPr>
            <p:cNvPr id="14" name="Google Shape;1340;p53">
              <a:extLst>
                <a:ext uri="{FF2B5EF4-FFF2-40B4-BE49-F238E27FC236}">
                  <a16:creationId xmlns:a16="http://schemas.microsoft.com/office/drawing/2014/main" id="{2188B8A6-C5EF-7716-AD1F-5FF299AD4417}"/>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1;p53">
              <a:extLst>
                <a:ext uri="{FF2B5EF4-FFF2-40B4-BE49-F238E27FC236}">
                  <a16:creationId xmlns:a16="http://schemas.microsoft.com/office/drawing/2014/main" id="{7E2CD567-9E05-2C6A-8823-D488348473D0}"/>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2;p53">
              <a:extLst>
                <a:ext uri="{FF2B5EF4-FFF2-40B4-BE49-F238E27FC236}">
                  <a16:creationId xmlns:a16="http://schemas.microsoft.com/office/drawing/2014/main" id="{64B69816-1214-97E5-F66F-FB99DED8465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3;p53">
              <a:extLst>
                <a:ext uri="{FF2B5EF4-FFF2-40B4-BE49-F238E27FC236}">
                  <a16:creationId xmlns:a16="http://schemas.microsoft.com/office/drawing/2014/main" id="{49D5BABF-36F5-AA32-CD12-B3974C77FDB3}"/>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4;p53">
              <a:extLst>
                <a:ext uri="{FF2B5EF4-FFF2-40B4-BE49-F238E27FC236}">
                  <a16:creationId xmlns:a16="http://schemas.microsoft.com/office/drawing/2014/main" id="{CB3EF670-9A5E-C313-6668-2955A3254A82}"/>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5;p53">
              <a:extLst>
                <a:ext uri="{FF2B5EF4-FFF2-40B4-BE49-F238E27FC236}">
                  <a16:creationId xmlns:a16="http://schemas.microsoft.com/office/drawing/2014/main" id="{95BE3961-1CEA-676A-80EB-F4F889DD4510}"/>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2109442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par>
                                <p:cTn id="9" presetID="2" presetClass="entr" presetSubtype="9"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childTnLst>
                                </p:cTn>
                              </p:par>
                              <p:par>
                                <p:cTn id="19" presetID="2" presetClass="entr" presetSubtype="9"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childTnLst>
                                </p:cTn>
                              </p:par>
                              <p:par>
                                <p:cTn id="29" presetID="2" presetClass="entr" presetSubtype="9"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18" name="Group 17">
            <a:extLst>
              <a:ext uri="{FF2B5EF4-FFF2-40B4-BE49-F238E27FC236}">
                <a16:creationId xmlns:a16="http://schemas.microsoft.com/office/drawing/2014/main" id="{BDFD535F-BB58-D954-8882-6C90908F96B7}"/>
              </a:ext>
            </a:extLst>
          </p:cNvPr>
          <p:cNvGrpSpPr/>
          <p:nvPr/>
        </p:nvGrpSpPr>
        <p:grpSpPr>
          <a:xfrm>
            <a:off x="1408046" y="605285"/>
            <a:ext cx="6492300" cy="3452608"/>
            <a:chOff x="1371300" y="742950"/>
            <a:chExt cx="6492300" cy="3452608"/>
          </a:xfrm>
        </p:grpSpPr>
        <p:grpSp>
          <p:nvGrpSpPr>
            <p:cNvPr id="5" name="Google Shape;35;p3">
              <a:extLst>
                <a:ext uri="{FF2B5EF4-FFF2-40B4-BE49-F238E27FC236}">
                  <a16:creationId xmlns:a16="http://schemas.microsoft.com/office/drawing/2014/main" id="{21B30A9D-A93E-3C99-114A-7EF8E134F575}"/>
                </a:ext>
              </a:extLst>
            </p:cNvPr>
            <p:cNvGrpSpPr/>
            <p:nvPr/>
          </p:nvGrpSpPr>
          <p:grpSpPr>
            <a:xfrm>
              <a:off x="1371300" y="742950"/>
              <a:ext cx="6492300" cy="3452608"/>
              <a:chOff x="1371300" y="742950"/>
              <a:chExt cx="6492300" cy="3749100"/>
            </a:xfrm>
          </p:grpSpPr>
          <p:sp>
            <p:nvSpPr>
              <p:cNvPr id="6" name="Google Shape;36;p3">
                <a:extLst>
                  <a:ext uri="{FF2B5EF4-FFF2-40B4-BE49-F238E27FC236}">
                    <a16:creationId xmlns:a16="http://schemas.microsoft.com/office/drawing/2014/main" id="{780B3182-8848-D53E-0F7B-657468C80EE8}"/>
                  </a:ext>
                </a:extLst>
              </p:cNvPr>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7;p3">
                <a:extLst>
                  <a:ext uri="{FF2B5EF4-FFF2-40B4-BE49-F238E27FC236}">
                    <a16:creationId xmlns:a16="http://schemas.microsoft.com/office/drawing/2014/main" id="{2ADBF9F0-3042-6AB6-1589-8EDC004B69E4}"/>
                  </a:ext>
                </a:extLst>
              </p:cNvPr>
              <p:cNvGrpSpPr/>
              <p:nvPr/>
            </p:nvGrpSpPr>
            <p:grpSpPr>
              <a:xfrm>
                <a:off x="1371300" y="742950"/>
                <a:ext cx="6401400" cy="3657600"/>
                <a:chOff x="1371300" y="742950"/>
                <a:chExt cx="6401400" cy="3657600"/>
              </a:xfrm>
            </p:grpSpPr>
            <p:sp>
              <p:nvSpPr>
                <p:cNvPr id="8" name="Google Shape;38;p3">
                  <a:extLst>
                    <a:ext uri="{FF2B5EF4-FFF2-40B4-BE49-F238E27FC236}">
                      <a16:creationId xmlns:a16="http://schemas.microsoft.com/office/drawing/2014/main" id="{D02A78FC-A04F-C140-E95A-37FD21E6E755}"/>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87252691-332D-2614-DCA2-84608C5DEC4D}"/>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5405951E-90EF-FEB4-9C86-848D85DC9E4F}"/>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7FAD047E-9512-78D2-BA01-CC4825B6B5B4}"/>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66D40C64-BBAA-DADD-98BA-2FC1560F7D2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8E9CD65F-F219-E5FC-0B5E-EEECAD9BBF05}"/>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5FE16C9B-7DC0-4371-7735-F7897474F2EE}"/>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TextBox 16">
              <a:extLst>
                <a:ext uri="{FF2B5EF4-FFF2-40B4-BE49-F238E27FC236}">
                  <a16:creationId xmlns:a16="http://schemas.microsoft.com/office/drawing/2014/main" id="{2F0A687A-1FEC-871D-4C91-EA74F2FBF306}"/>
                </a:ext>
              </a:extLst>
            </p:cNvPr>
            <p:cNvSpPr txBox="1"/>
            <p:nvPr/>
          </p:nvSpPr>
          <p:spPr>
            <a:xfrm>
              <a:off x="1393324" y="1977314"/>
              <a:ext cx="6447326" cy="769441"/>
            </a:xfrm>
            <a:prstGeom prst="rect">
              <a:avLst/>
            </a:prstGeom>
            <a:noFill/>
          </p:spPr>
          <p:txBody>
            <a:bodyPr wrap="square">
              <a:spAutoFit/>
            </a:bodyPr>
            <a:lstStyle/>
            <a:p>
              <a:pPr algn="ctr"/>
              <a:r>
                <a:rPr lang="vi-VN" sz="4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ontserrat Black" pitchFamily="2" charset="0"/>
                </a:rPr>
                <a:t>CÁC MÔ HÌNH</a:t>
              </a:r>
              <a:endParaRPr lang="en-US" sz="4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ontserrat Black" pitchFamily="2" charset="0"/>
              </a:endParaRPr>
            </a:p>
          </p:txBody>
        </p:sp>
      </p:grpSp>
      <p:grpSp>
        <p:nvGrpSpPr>
          <p:cNvPr id="515" name="Google Shape;515;p32"/>
          <p:cNvGrpSpPr/>
          <p:nvPr/>
        </p:nvGrpSpPr>
        <p:grpSpPr>
          <a:xfrm rot="5400000">
            <a:off x="6555590" y="3854446"/>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009327" y="3930821"/>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2"/>
          <p:cNvGrpSpPr/>
          <p:nvPr/>
        </p:nvGrpSpPr>
        <p:grpSpPr>
          <a:xfrm>
            <a:off x="406380" y="1016576"/>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6657863" y="3367779"/>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389562" y="362476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608379" y="754969"/>
            <a:ext cx="726389" cy="96253"/>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a:extLst>
              <a:ext uri="{FF2B5EF4-FFF2-40B4-BE49-F238E27FC236}">
                <a16:creationId xmlns:a16="http://schemas.microsoft.com/office/drawing/2014/main" id="{A07AF164-CE3E-4ACA-FBA7-22CB12C60D29}"/>
              </a:ext>
            </a:extLst>
          </p:cNvPr>
          <p:cNvGrpSpPr/>
          <p:nvPr/>
        </p:nvGrpSpPr>
        <p:grpSpPr>
          <a:xfrm>
            <a:off x="213462" y="2933597"/>
            <a:ext cx="1920300" cy="1918875"/>
            <a:chOff x="715100" y="274199"/>
            <a:chExt cx="1920300" cy="1918875"/>
          </a:xfrm>
        </p:grpSpPr>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4" name="TextBox 3">
              <a:extLst>
                <a:ext uri="{FF2B5EF4-FFF2-40B4-BE49-F238E27FC236}">
                  <a16:creationId xmlns:a16="http://schemas.microsoft.com/office/drawing/2014/main" id="{FF2B2028-B5CF-0F54-C4C8-36554B31DE59}"/>
                </a:ext>
              </a:extLst>
            </p:cNvPr>
            <p:cNvSpPr txBox="1"/>
            <p:nvPr/>
          </p:nvSpPr>
          <p:spPr>
            <a:xfrm>
              <a:off x="838575" y="696902"/>
              <a:ext cx="1674602" cy="1323439"/>
            </a:xfrm>
            <a:prstGeom prst="rect">
              <a:avLst/>
            </a:prstGeom>
            <a:noFill/>
          </p:spPr>
          <p:txBody>
            <a:bodyPr wrap="square" rtlCol="0">
              <a:spAutoFit/>
            </a:bodyPr>
            <a:lstStyle/>
            <a:p>
              <a:r>
                <a:rPr lang="en-US" sz="8000">
                  <a:latin typeface="Rubik Black" panose="020B0604020202020204" charset="-79"/>
                  <a:cs typeface="Rubik Black" panose="020B0604020202020204" charset="-79"/>
                </a:rPr>
                <a:t>03</a:t>
              </a:r>
            </a:p>
          </p:txBody>
        </p:sp>
      </p:grpSp>
      <p:grpSp>
        <p:nvGrpSpPr>
          <p:cNvPr id="22" name="Google Shape;580;p33">
            <a:extLst>
              <a:ext uri="{FF2B5EF4-FFF2-40B4-BE49-F238E27FC236}">
                <a16:creationId xmlns:a16="http://schemas.microsoft.com/office/drawing/2014/main" id="{82B85B92-A51D-2F3F-74FE-7AC315D10A77}"/>
              </a:ext>
            </a:extLst>
          </p:cNvPr>
          <p:cNvGrpSpPr/>
          <p:nvPr/>
        </p:nvGrpSpPr>
        <p:grpSpPr>
          <a:xfrm>
            <a:off x="-1060177" y="1155795"/>
            <a:ext cx="502800" cy="502800"/>
            <a:chOff x="7014301" y="2017350"/>
            <a:chExt cx="502800" cy="502800"/>
          </a:xfrm>
        </p:grpSpPr>
        <p:sp>
          <p:nvSpPr>
            <p:cNvPr id="23" name="Google Shape;581;p33">
              <a:extLst>
                <a:ext uri="{FF2B5EF4-FFF2-40B4-BE49-F238E27FC236}">
                  <a16:creationId xmlns:a16="http://schemas.microsoft.com/office/drawing/2014/main" id="{B8151AE4-BA9C-3469-7080-C7ADD039E34E}"/>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2;p33">
              <a:extLst>
                <a:ext uri="{FF2B5EF4-FFF2-40B4-BE49-F238E27FC236}">
                  <a16:creationId xmlns:a16="http://schemas.microsoft.com/office/drawing/2014/main" id="{F8052213-AC24-EE9B-5666-68A65F39C15E}"/>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583;p33">
            <a:extLst>
              <a:ext uri="{FF2B5EF4-FFF2-40B4-BE49-F238E27FC236}">
                <a16:creationId xmlns:a16="http://schemas.microsoft.com/office/drawing/2014/main" id="{2915B2E4-AFA5-350E-19AC-AF5CD3B6F069}"/>
              </a:ext>
            </a:extLst>
          </p:cNvPr>
          <p:cNvGrpSpPr/>
          <p:nvPr/>
        </p:nvGrpSpPr>
        <p:grpSpPr>
          <a:xfrm>
            <a:off x="400177" y="309797"/>
            <a:ext cx="629846" cy="592514"/>
            <a:chOff x="463701" y="2217961"/>
            <a:chExt cx="629846" cy="592514"/>
          </a:xfrm>
        </p:grpSpPr>
        <p:sp>
          <p:nvSpPr>
            <p:cNvPr id="26" name="Google Shape;584;p33">
              <a:extLst>
                <a:ext uri="{FF2B5EF4-FFF2-40B4-BE49-F238E27FC236}">
                  <a16:creationId xmlns:a16="http://schemas.microsoft.com/office/drawing/2014/main" id="{34F7E9B6-9233-64B6-95FD-CE7B9E3B5C8A}"/>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5;p33">
              <a:extLst>
                <a:ext uri="{FF2B5EF4-FFF2-40B4-BE49-F238E27FC236}">
                  <a16:creationId xmlns:a16="http://schemas.microsoft.com/office/drawing/2014/main" id="{B8180BC3-DDA1-48C8-2B01-7F944CB815E8}"/>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6;p33">
              <a:extLst>
                <a:ext uri="{FF2B5EF4-FFF2-40B4-BE49-F238E27FC236}">
                  <a16:creationId xmlns:a16="http://schemas.microsoft.com/office/drawing/2014/main" id="{AC52CCA3-8702-3BBD-F772-CC74981FA3C8}"/>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587;p33">
              <a:extLst>
                <a:ext uri="{FF2B5EF4-FFF2-40B4-BE49-F238E27FC236}">
                  <a16:creationId xmlns:a16="http://schemas.microsoft.com/office/drawing/2014/main" id="{C2E3DFDA-EC4E-BB35-4C96-1DA9E242A1DE}"/>
                </a:ext>
              </a:extLst>
            </p:cNvPr>
            <p:cNvGrpSpPr/>
            <p:nvPr/>
          </p:nvGrpSpPr>
          <p:grpSpPr>
            <a:xfrm>
              <a:off x="773496" y="2217961"/>
              <a:ext cx="320051" cy="298703"/>
              <a:chOff x="1023863" y="2896525"/>
              <a:chExt cx="240875" cy="219425"/>
            </a:xfrm>
          </p:grpSpPr>
          <p:sp>
            <p:nvSpPr>
              <p:cNvPr id="30" name="Google Shape;588;p33">
                <a:extLst>
                  <a:ext uri="{FF2B5EF4-FFF2-40B4-BE49-F238E27FC236}">
                    <a16:creationId xmlns:a16="http://schemas.microsoft.com/office/drawing/2014/main" id="{BFDEE881-11EA-8DF6-1953-AB1B52C4F043}"/>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9;p33">
                <a:extLst>
                  <a:ext uri="{FF2B5EF4-FFF2-40B4-BE49-F238E27FC236}">
                    <a16:creationId xmlns:a16="http://schemas.microsoft.com/office/drawing/2014/main" id="{3A690914-E51A-6B12-346F-470F0AA10CD6}"/>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95;p33">
            <a:extLst>
              <a:ext uri="{FF2B5EF4-FFF2-40B4-BE49-F238E27FC236}">
                <a16:creationId xmlns:a16="http://schemas.microsoft.com/office/drawing/2014/main" id="{EB8A7938-3484-9A96-1912-C73A1ACEC591}"/>
              </a:ext>
            </a:extLst>
          </p:cNvPr>
          <p:cNvGrpSpPr/>
          <p:nvPr/>
        </p:nvGrpSpPr>
        <p:grpSpPr>
          <a:xfrm>
            <a:off x="277837" y="5490148"/>
            <a:ext cx="621000" cy="621000"/>
            <a:chOff x="416300" y="4058211"/>
            <a:chExt cx="621000" cy="621000"/>
          </a:xfrm>
        </p:grpSpPr>
        <p:sp>
          <p:nvSpPr>
            <p:cNvPr id="33" name="Google Shape;596;p33">
              <a:extLst>
                <a:ext uri="{FF2B5EF4-FFF2-40B4-BE49-F238E27FC236}">
                  <a16:creationId xmlns:a16="http://schemas.microsoft.com/office/drawing/2014/main" id="{4715D58A-539A-2575-E3E6-5C38E11FB340}"/>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7;p33">
              <a:extLst>
                <a:ext uri="{FF2B5EF4-FFF2-40B4-BE49-F238E27FC236}">
                  <a16:creationId xmlns:a16="http://schemas.microsoft.com/office/drawing/2014/main" id="{2B2130AA-A02A-84C1-B30C-29B9A93B546D}"/>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339;p53">
            <a:extLst>
              <a:ext uri="{FF2B5EF4-FFF2-40B4-BE49-F238E27FC236}">
                <a16:creationId xmlns:a16="http://schemas.microsoft.com/office/drawing/2014/main" id="{FF7FC4C4-FCA6-43F3-18FE-569067FA6F4B}"/>
              </a:ext>
            </a:extLst>
          </p:cNvPr>
          <p:cNvGrpSpPr/>
          <p:nvPr/>
        </p:nvGrpSpPr>
        <p:grpSpPr>
          <a:xfrm>
            <a:off x="676598" y="6092697"/>
            <a:ext cx="426951" cy="2584237"/>
            <a:chOff x="6771213" y="1525500"/>
            <a:chExt cx="302145" cy="1828813"/>
          </a:xfrm>
        </p:grpSpPr>
        <p:sp>
          <p:nvSpPr>
            <p:cNvPr id="3" name="Google Shape;1340;p53">
              <a:extLst>
                <a:ext uri="{FF2B5EF4-FFF2-40B4-BE49-F238E27FC236}">
                  <a16:creationId xmlns:a16="http://schemas.microsoft.com/office/drawing/2014/main" id="{E8939E6D-4DB6-02DD-51F3-CEFFB8D3D660}"/>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1;p53">
              <a:extLst>
                <a:ext uri="{FF2B5EF4-FFF2-40B4-BE49-F238E27FC236}">
                  <a16:creationId xmlns:a16="http://schemas.microsoft.com/office/drawing/2014/main" id="{590194CB-0B03-75C1-D1BB-3EB06FEA192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2;p53">
              <a:extLst>
                <a:ext uri="{FF2B5EF4-FFF2-40B4-BE49-F238E27FC236}">
                  <a16:creationId xmlns:a16="http://schemas.microsoft.com/office/drawing/2014/main" id="{C88BA5DE-ECEF-B302-4C76-6285DF739A55}"/>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3;p53">
              <a:extLst>
                <a:ext uri="{FF2B5EF4-FFF2-40B4-BE49-F238E27FC236}">
                  <a16:creationId xmlns:a16="http://schemas.microsoft.com/office/drawing/2014/main" id="{384D7C1F-11E1-2306-90F4-35438E39CA20}"/>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4;p53">
              <a:extLst>
                <a:ext uri="{FF2B5EF4-FFF2-40B4-BE49-F238E27FC236}">
                  <a16:creationId xmlns:a16="http://schemas.microsoft.com/office/drawing/2014/main" id="{6A4F209F-5450-D99F-5E78-E5CF2C9EB72F}"/>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45;p53">
              <a:extLst>
                <a:ext uri="{FF2B5EF4-FFF2-40B4-BE49-F238E27FC236}">
                  <a16:creationId xmlns:a16="http://schemas.microsoft.com/office/drawing/2014/main" id="{DD104D28-B7C4-C1D7-7DDE-C5415FF05256}"/>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728539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par>
                                <p:cTn id="9" presetID="2" presetClass="entr" presetSubtype="9"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3" presetClass="entr" presetSubtype="16"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childTnLst>
                                </p:cTn>
                              </p:par>
                              <p:par>
                                <p:cTn id="17" presetID="2" presetClass="entr" presetSubtype="6" fill="hold" nodeType="withEffect">
                                  <p:stCondLst>
                                    <p:cond delay="2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47" presetClass="entr" presetSubtype="0" fill="hold" grpId="0" nodeType="withEffect">
                                  <p:stCondLst>
                                    <p:cond delay="750"/>
                                  </p:stCondLst>
                                  <p:childTnLst>
                                    <p:set>
                                      <p:cBhvr>
                                        <p:cTn id="22" dur="1" fill="hold">
                                          <p:stCondLst>
                                            <p:cond delay="0"/>
                                          </p:stCondLst>
                                        </p:cTn>
                                        <p:tgtEl>
                                          <p:spTgt spid="557"/>
                                        </p:tgtEl>
                                        <p:attrNameLst>
                                          <p:attrName>style.visibility</p:attrName>
                                        </p:attrNameLst>
                                      </p:cBhvr>
                                      <p:to>
                                        <p:strVal val="visible"/>
                                      </p:to>
                                    </p:set>
                                    <p:animEffect transition="in" filter="fade">
                                      <p:cBhvr>
                                        <p:cTn id="23" dur="500"/>
                                        <p:tgtEl>
                                          <p:spTgt spid="557"/>
                                        </p:tgtEl>
                                      </p:cBhvr>
                                    </p:animEffect>
                                    <p:anim calcmode="lin" valueType="num">
                                      <p:cBhvr>
                                        <p:cTn id="24" dur="500" fill="hold"/>
                                        <p:tgtEl>
                                          <p:spTgt spid="557"/>
                                        </p:tgtEl>
                                        <p:attrNameLst>
                                          <p:attrName>ppt_x</p:attrName>
                                        </p:attrNameLst>
                                      </p:cBhvr>
                                      <p:tavLst>
                                        <p:tav tm="0">
                                          <p:val>
                                            <p:strVal val="#ppt_x"/>
                                          </p:val>
                                        </p:tav>
                                        <p:tav tm="100000">
                                          <p:val>
                                            <p:strVal val="#ppt_x"/>
                                          </p:val>
                                        </p:tav>
                                      </p:tavLst>
                                    </p:anim>
                                    <p:anim calcmode="lin" valueType="num">
                                      <p:cBhvr>
                                        <p:cTn id="25" dur="500" fill="hold"/>
                                        <p:tgtEl>
                                          <p:spTgt spid="557"/>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1000"/>
                                  </p:stCondLst>
                                  <p:childTnLst>
                                    <p:set>
                                      <p:cBhvr>
                                        <p:cTn id="27" dur="1" fill="hold">
                                          <p:stCondLst>
                                            <p:cond delay="0"/>
                                          </p:stCondLst>
                                        </p:cTn>
                                        <p:tgtEl>
                                          <p:spTgt spid="555"/>
                                        </p:tgtEl>
                                        <p:attrNameLst>
                                          <p:attrName>style.visibility</p:attrName>
                                        </p:attrNameLst>
                                      </p:cBhvr>
                                      <p:to>
                                        <p:strVal val="visible"/>
                                      </p:to>
                                    </p:set>
                                    <p:animEffect transition="in" filter="fade">
                                      <p:cBhvr>
                                        <p:cTn id="28" dur="500"/>
                                        <p:tgtEl>
                                          <p:spTgt spid="555"/>
                                        </p:tgtEl>
                                      </p:cBhvr>
                                    </p:animEffect>
                                    <p:anim calcmode="lin" valueType="num">
                                      <p:cBhvr>
                                        <p:cTn id="29" dur="500" fill="hold"/>
                                        <p:tgtEl>
                                          <p:spTgt spid="555"/>
                                        </p:tgtEl>
                                        <p:attrNameLst>
                                          <p:attrName>ppt_x</p:attrName>
                                        </p:attrNameLst>
                                      </p:cBhvr>
                                      <p:tavLst>
                                        <p:tav tm="0">
                                          <p:val>
                                            <p:strVal val="#ppt_x"/>
                                          </p:val>
                                        </p:tav>
                                        <p:tav tm="100000">
                                          <p:val>
                                            <p:strVal val="#ppt_x"/>
                                          </p:val>
                                        </p:tav>
                                      </p:tavLst>
                                    </p:anim>
                                    <p:anim calcmode="lin" valueType="num">
                                      <p:cBhvr>
                                        <p:cTn id="30" dur="500" fill="hold"/>
                                        <p:tgtEl>
                                          <p:spTgt spid="555"/>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1000"/>
                                  </p:stCondLst>
                                  <p:childTnLst>
                                    <p:set>
                                      <p:cBhvr>
                                        <p:cTn id="32" dur="1" fill="hold">
                                          <p:stCondLst>
                                            <p:cond delay="0"/>
                                          </p:stCondLst>
                                        </p:cTn>
                                        <p:tgtEl>
                                          <p:spTgt spid="556"/>
                                        </p:tgtEl>
                                        <p:attrNameLst>
                                          <p:attrName>style.visibility</p:attrName>
                                        </p:attrNameLst>
                                      </p:cBhvr>
                                      <p:to>
                                        <p:strVal val="visible"/>
                                      </p:to>
                                    </p:set>
                                    <p:animEffect transition="in" filter="fade">
                                      <p:cBhvr>
                                        <p:cTn id="33" dur="500"/>
                                        <p:tgtEl>
                                          <p:spTgt spid="556"/>
                                        </p:tgtEl>
                                      </p:cBhvr>
                                    </p:animEffect>
                                    <p:anim calcmode="lin" valueType="num">
                                      <p:cBhvr>
                                        <p:cTn id="34" dur="500" fill="hold"/>
                                        <p:tgtEl>
                                          <p:spTgt spid="556"/>
                                        </p:tgtEl>
                                        <p:attrNameLst>
                                          <p:attrName>ppt_x</p:attrName>
                                        </p:attrNameLst>
                                      </p:cBhvr>
                                      <p:tavLst>
                                        <p:tav tm="0">
                                          <p:val>
                                            <p:strVal val="#ppt_x"/>
                                          </p:val>
                                        </p:tav>
                                        <p:tav tm="100000">
                                          <p:val>
                                            <p:strVal val="#ppt_x"/>
                                          </p:val>
                                        </p:tav>
                                      </p:tavLst>
                                    </p:anim>
                                    <p:anim calcmode="lin" valueType="num">
                                      <p:cBhvr>
                                        <p:cTn id="35" dur="500" fill="hold"/>
                                        <p:tgtEl>
                                          <p:spTgt spid="5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animBg="1"/>
      <p:bldP spid="556" grpId="0" animBg="1"/>
      <p:bldP spid="5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466F085-A38E-FAC3-D4BB-B39FAB9FF5D2}"/>
            </a:ext>
          </a:extLst>
        </p:cNvPr>
        <p:cNvGrpSpPr/>
        <p:nvPr/>
      </p:nvGrpSpPr>
      <p:grpSpPr>
        <a:xfrm>
          <a:off x="0" y="0"/>
          <a:ext cx="0" cy="0"/>
          <a:chOff x="0" y="0"/>
          <a:chExt cx="0" cy="0"/>
        </a:xfrm>
      </p:grpSpPr>
      <p:pic>
        <p:nvPicPr>
          <p:cNvPr id="6" name="Google Shape;9;p2">
            <a:extLst>
              <a:ext uri="{FF2B5EF4-FFF2-40B4-BE49-F238E27FC236}">
                <a16:creationId xmlns:a16="http://schemas.microsoft.com/office/drawing/2014/main" id="{7A675A24-B0B5-C561-BCDA-032C4C6DC5A6}"/>
              </a:ext>
            </a:extLst>
          </p:cNvPr>
          <p:cNvPicPr preferRelativeResize="0"/>
          <p:nvPr/>
        </p:nvPicPr>
        <p:blipFill>
          <a:blip r:embed="rId3">
            <a:alphaModFix amt="20000"/>
          </a:blip>
          <a:stretch>
            <a:fillRect/>
          </a:stretch>
        </p:blipFill>
        <p:spPr>
          <a:xfrm>
            <a:off x="-91442" y="1176411"/>
            <a:ext cx="9326879" cy="4169115"/>
          </a:xfrm>
          <a:prstGeom prst="rect">
            <a:avLst/>
          </a:prstGeom>
          <a:noFill/>
          <a:ln>
            <a:noFill/>
          </a:ln>
        </p:spPr>
      </p:pic>
      <p:sp>
        <p:nvSpPr>
          <p:cNvPr id="1034" name="TextBox 1033">
            <a:extLst>
              <a:ext uri="{FF2B5EF4-FFF2-40B4-BE49-F238E27FC236}">
                <a16:creationId xmlns:a16="http://schemas.microsoft.com/office/drawing/2014/main" id="{C701A2E3-A3F4-99FF-A67E-7A9EE91FD5C9}"/>
              </a:ext>
            </a:extLst>
          </p:cNvPr>
          <p:cNvSpPr txBox="1"/>
          <p:nvPr/>
        </p:nvSpPr>
        <p:spPr>
          <a:xfrm>
            <a:off x="451767" y="5228463"/>
            <a:ext cx="8970379" cy="2246769"/>
          </a:xfrm>
          <a:prstGeom prst="rect">
            <a:avLst/>
          </a:prstGeom>
          <a:noFill/>
        </p:spPr>
        <p:txBody>
          <a:bodyPr wrap="square" rtlCol="0">
            <a:spAutoFit/>
          </a:bodyPr>
          <a:lstStyle/>
          <a:p>
            <a:r>
              <a:rPr lang="vi-VN" sz="14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rPr>
              <a:t>NHÓM 1</a:t>
            </a:r>
            <a:endParaRPr lang="en-US" sz="14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endParaRPr>
          </a:p>
        </p:txBody>
      </p:sp>
      <p:grpSp>
        <p:nvGrpSpPr>
          <p:cNvPr id="2" name="Google Shape;10;p2">
            <a:extLst>
              <a:ext uri="{FF2B5EF4-FFF2-40B4-BE49-F238E27FC236}">
                <a16:creationId xmlns:a16="http://schemas.microsoft.com/office/drawing/2014/main" id="{59A1401D-F280-7279-A79C-1214551AA3E0}"/>
              </a:ext>
            </a:extLst>
          </p:cNvPr>
          <p:cNvGrpSpPr/>
          <p:nvPr/>
        </p:nvGrpSpPr>
        <p:grpSpPr>
          <a:xfrm>
            <a:off x="1370891" y="919868"/>
            <a:ext cx="6612560" cy="3567408"/>
            <a:chOff x="274200" y="274200"/>
            <a:chExt cx="8687100" cy="4686600"/>
          </a:xfrm>
        </p:grpSpPr>
        <p:sp>
          <p:nvSpPr>
            <p:cNvPr id="3" name="Google Shape;11;p2">
              <a:extLst>
                <a:ext uri="{FF2B5EF4-FFF2-40B4-BE49-F238E27FC236}">
                  <a16:creationId xmlns:a16="http://schemas.microsoft.com/office/drawing/2014/main" id="{95761EF1-E174-091A-2367-8A638A4F5784}"/>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2;p2">
              <a:extLst>
                <a:ext uri="{FF2B5EF4-FFF2-40B4-BE49-F238E27FC236}">
                  <a16:creationId xmlns:a16="http://schemas.microsoft.com/office/drawing/2014/main" id="{F772B356-3E0C-C383-E8C4-08E2F63D38ED}"/>
                </a:ext>
              </a:extLst>
            </p:cNvPr>
            <p:cNvGrpSpPr/>
            <p:nvPr/>
          </p:nvGrpSpPr>
          <p:grpSpPr>
            <a:xfrm>
              <a:off x="274200" y="274200"/>
              <a:ext cx="8595900" cy="4595100"/>
              <a:chOff x="274200" y="274200"/>
              <a:chExt cx="8595900" cy="4595100"/>
            </a:xfrm>
          </p:grpSpPr>
          <p:grpSp>
            <p:nvGrpSpPr>
              <p:cNvPr id="5" name="Google Shape;13;p2">
                <a:extLst>
                  <a:ext uri="{FF2B5EF4-FFF2-40B4-BE49-F238E27FC236}">
                    <a16:creationId xmlns:a16="http://schemas.microsoft.com/office/drawing/2014/main" id="{7EA54CA9-7140-1685-4DDB-5FC95DDE9BD3}"/>
                  </a:ext>
                </a:extLst>
              </p:cNvPr>
              <p:cNvGrpSpPr/>
              <p:nvPr/>
            </p:nvGrpSpPr>
            <p:grpSpPr>
              <a:xfrm>
                <a:off x="274200" y="274200"/>
                <a:ext cx="8595900" cy="4595100"/>
                <a:chOff x="274200" y="274200"/>
                <a:chExt cx="8595900" cy="4595100"/>
              </a:xfrm>
            </p:grpSpPr>
            <p:sp>
              <p:nvSpPr>
                <p:cNvPr id="12" name="Google Shape;14;p2">
                  <a:extLst>
                    <a:ext uri="{FF2B5EF4-FFF2-40B4-BE49-F238E27FC236}">
                      <a16:creationId xmlns:a16="http://schemas.microsoft.com/office/drawing/2014/main" id="{06B133CA-1E3A-6888-8D67-0DC4BCB866BD}"/>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5;p2">
                  <a:extLst>
                    <a:ext uri="{FF2B5EF4-FFF2-40B4-BE49-F238E27FC236}">
                      <a16:creationId xmlns:a16="http://schemas.microsoft.com/office/drawing/2014/main" id="{C577D24A-3B35-0554-95F4-FADAA97DAB84}"/>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7" name="Google Shape;16;p2">
                <a:extLst>
                  <a:ext uri="{FF2B5EF4-FFF2-40B4-BE49-F238E27FC236}">
                    <a16:creationId xmlns:a16="http://schemas.microsoft.com/office/drawing/2014/main" id="{334661F1-96AC-FF10-8CF9-2E5BAF24F67C}"/>
                  </a:ext>
                </a:extLst>
              </p:cNvPr>
              <p:cNvGrpSpPr/>
              <p:nvPr/>
            </p:nvGrpSpPr>
            <p:grpSpPr>
              <a:xfrm>
                <a:off x="8595300" y="365550"/>
                <a:ext cx="183000" cy="183000"/>
                <a:chOff x="8225400" y="367488"/>
                <a:chExt cx="183000" cy="183000"/>
              </a:xfrm>
            </p:grpSpPr>
            <p:cxnSp>
              <p:nvCxnSpPr>
                <p:cNvPr id="10" name="Google Shape;17;p2">
                  <a:extLst>
                    <a:ext uri="{FF2B5EF4-FFF2-40B4-BE49-F238E27FC236}">
                      <a16:creationId xmlns:a16="http://schemas.microsoft.com/office/drawing/2014/main" id="{E7F8053A-AB3F-DBDA-7A5E-4793D06A12A3}"/>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18;p2">
                  <a:extLst>
                    <a:ext uri="{FF2B5EF4-FFF2-40B4-BE49-F238E27FC236}">
                      <a16:creationId xmlns:a16="http://schemas.microsoft.com/office/drawing/2014/main" id="{97B4D05B-9C8B-3AA9-CF43-330D9690B323}"/>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8" name="Google Shape;19;p2">
                <a:extLst>
                  <a:ext uri="{FF2B5EF4-FFF2-40B4-BE49-F238E27FC236}">
                    <a16:creationId xmlns:a16="http://schemas.microsoft.com/office/drawing/2014/main" id="{29E420B2-8979-BE11-BC80-8C3282196965}"/>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20;p2">
                <a:extLst>
                  <a:ext uri="{FF2B5EF4-FFF2-40B4-BE49-F238E27FC236}">
                    <a16:creationId xmlns:a16="http://schemas.microsoft.com/office/drawing/2014/main" id="{D98A7691-E77C-6D0D-8330-4789A6783930}"/>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aphicFrame>
        <p:nvGraphicFramePr>
          <p:cNvPr id="14" name="Table 13">
            <a:extLst>
              <a:ext uri="{FF2B5EF4-FFF2-40B4-BE49-F238E27FC236}">
                <a16:creationId xmlns:a16="http://schemas.microsoft.com/office/drawing/2014/main" id="{B292945C-1EE3-4E7E-FD4E-8EB933C74740}"/>
              </a:ext>
            </a:extLst>
          </p:cNvPr>
          <p:cNvGraphicFramePr>
            <a:graphicFrameLocks noGrp="1"/>
          </p:cNvGraphicFramePr>
          <p:nvPr/>
        </p:nvGraphicFramePr>
        <p:xfrm>
          <a:off x="1379779" y="1199871"/>
          <a:ext cx="6542912" cy="3215640"/>
        </p:xfrm>
        <a:graphic>
          <a:graphicData uri="http://schemas.openxmlformats.org/drawingml/2006/table">
            <a:tbl>
              <a:tblPr firstRow="1" bandRow="1">
                <a:tableStyleId>{22AEA4C2-CCB8-4E0E-A959-F915D989305B}</a:tableStyleId>
              </a:tblPr>
              <a:tblGrid>
                <a:gridCol w="1055901">
                  <a:extLst>
                    <a:ext uri="{9D8B030D-6E8A-4147-A177-3AD203B41FA5}">
                      <a16:colId xmlns:a16="http://schemas.microsoft.com/office/drawing/2014/main" val="378606707"/>
                    </a:ext>
                  </a:extLst>
                </a:gridCol>
                <a:gridCol w="1405081">
                  <a:extLst>
                    <a:ext uri="{9D8B030D-6E8A-4147-A177-3AD203B41FA5}">
                      <a16:colId xmlns:a16="http://schemas.microsoft.com/office/drawing/2014/main" val="2261295137"/>
                    </a:ext>
                  </a:extLst>
                </a:gridCol>
                <a:gridCol w="4081930">
                  <a:extLst>
                    <a:ext uri="{9D8B030D-6E8A-4147-A177-3AD203B41FA5}">
                      <a16:colId xmlns:a16="http://schemas.microsoft.com/office/drawing/2014/main" val="1535843069"/>
                    </a:ext>
                  </a:extLst>
                </a:gridCol>
              </a:tblGrid>
              <a:tr h="1801072">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2001220817</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Văn</a:t>
                      </a: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 Trọng Dương</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600"/>
                        </a:spcBef>
                      </a:pPr>
                      <a:r>
                        <a:rPr lang="vi-VN" sz="1200" kern="100">
                          <a:effectLst/>
                          <a:latin typeface="Times New Roman" panose="02020603050405020304" pitchFamily="18" charset="0"/>
                          <a:ea typeface="Arial" panose="020B0604020202020204" pitchFamily="34" charset="0"/>
                          <a:cs typeface="Arial" panose="020B0604020202020204" pitchFamily="34" charset="0"/>
                        </a:rPr>
                        <a:t>Phân công công việc</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Quy trình quản lý sản phẩm</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Vẽ các mô hình của quy trình</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Thiết kế cơ sở dữ liệu</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Thiết kế giao diện web</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Hỗ trợ code</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Kiểm thử và chỉnh sửa website</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Tổng hợp nội dung word</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9215282"/>
                  </a:ext>
                </a:extLst>
              </a:tr>
              <a:tr h="1099892">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2001224155</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Lê</a:t>
                      </a: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 Minh Sang</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Quy trình đánh giá </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Vẽ các mô hình của quy trình, và các mô hình khác</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Khảo sát</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Kiểm thử website</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Word của các mô hình và quy trình liên quan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6636623"/>
                  </a:ext>
                </a:extLst>
              </a:tr>
            </a:tbl>
          </a:graphicData>
        </a:graphic>
      </p:graphicFrame>
      <p:graphicFrame>
        <p:nvGraphicFramePr>
          <p:cNvPr id="15" name="Table 14">
            <a:extLst>
              <a:ext uri="{FF2B5EF4-FFF2-40B4-BE49-F238E27FC236}">
                <a16:creationId xmlns:a16="http://schemas.microsoft.com/office/drawing/2014/main" id="{EDF7E36A-8635-98BF-7944-9ADB9796F780}"/>
              </a:ext>
            </a:extLst>
          </p:cNvPr>
          <p:cNvGraphicFramePr>
            <a:graphicFrameLocks noGrp="1"/>
          </p:cNvGraphicFramePr>
          <p:nvPr/>
        </p:nvGraphicFramePr>
        <p:xfrm>
          <a:off x="1357017" y="1196612"/>
          <a:ext cx="6542912" cy="3215637"/>
        </p:xfrm>
        <a:graphic>
          <a:graphicData uri="http://schemas.openxmlformats.org/drawingml/2006/table">
            <a:tbl>
              <a:tblPr firstRow="1" bandRow="1">
                <a:tableStyleId>{22AEA4C2-CCB8-4E0E-A959-F915D989305B}</a:tableStyleId>
              </a:tblPr>
              <a:tblGrid>
                <a:gridCol w="1055901">
                  <a:extLst>
                    <a:ext uri="{9D8B030D-6E8A-4147-A177-3AD203B41FA5}">
                      <a16:colId xmlns:a16="http://schemas.microsoft.com/office/drawing/2014/main" val="2882969388"/>
                    </a:ext>
                  </a:extLst>
                </a:gridCol>
                <a:gridCol w="1405081">
                  <a:extLst>
                    <a:ext uri="{9D8B030D-6E8A-4147-A177-3AD203B41FA5}">
                      <a16:colId xmlns:a16="http://schemas.microsoft.com/office/drawing/2014/main" val="4150510749"/>
                    </a:ext>
                  </a:extLst>
                </a:gridCol>
                <a:gridCol w="4081930">
                  <a:extLst>
                    <a:ext uri="{9D8B030D-6E8A-4147-A177-3AD203B41FA5}">
                      <a16:colId xmlns:a16="http://schemas.microsoft.com/office/drawing/2014/main" val="281423297"/>
                    </a:ext>
                  </a:extLst>
                </a:gridCol>
              </a:tblGrid>
              <a:tr h="1719992">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2001220959</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Nguyễn Hải Đăng</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Quy trình quản lý tài khoản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Vẽ các mô hình của quy trình và mô hình liên quan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Kiểm thử website</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Tìm hiểu push website lên server</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Word phần thiết kế hệ thống, các mô hình và quy trình liên quan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6472098"/>
                  </a:ext>
                </a:extLst>
              </a:tr>
              <a:tr h="1495645">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2001225583</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Nguyễn Bảo Trinh</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Quy trình báo cáo</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Vẽ các mô hình của quy trình và mô hình liên quan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Word phần phân tích đặc tả và các quy trình liên quan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Khảo sát</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Kiểm thử website</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165249"/>
                  </a:ext>
                </a:extLst>
              </a:tr>
            </a:tbl>
          </a:graphicData>
        </a:graphic>
      </p:graphicFrame>
      <p:graphicFrame>
        <p:nvGraphicFramePr>
          <p:cNvPr id="16" name="Table 15">
            <a:extLst>
              <a:ext uri="{FF2B5EF4-FFF2-40B4-BE49-F238E27FC236}">
                <a16:creationId xmlns:a16="http://schemas.microsoft.com/office/drawing/2014/main" id="{08D26800-BDCF-12F8-CD56-E30294E8022C}"/>
              </a:ext>
            </a:extLst>
          </p:cNvPr>
          <p:cNvGraphicFramePr>
            <a:graphicFrameLocks noGrp="1"/>
          </p:cNvGraphicFramePr>
          <p:nvPr>
            <p:extLst>
              <p:ext uri="{D42A27DB-BD31-4B8C-83A1-F6EECF244321}">
                <p14:modId xmlns:p14="http://schemas.microsoft.com/office/powerpoint/2010/main" val="2795666416"/>
              </p:ext>
            </p:extLst>
          </p:nvPr>
        </p:nvGraphicFramePr>
        <p:xfrm>
          <a:off x="1357040" y="922965"/>
          <a:ext cx="6542912" cy="282538"/>
        </p:xfrm>
        <a:graphic>
          <a:graphicData uri="http://schemas.openxmlformats.org/drawingml/2006/table">
            <a:tbl>
              <a:tblPr firstRow="1" bandRow="1">
                <a:tableStyleId>{22AEA4C2-CCB8-4E0E-A959-F915D989305B}</a:tableStyleId>
              </a:tblPr>
              <a:tblGrid>
                <a:gridCol w="1055901">
                  <a:extLst>
                    <a:ext uri="{9D8B030D-6E8A-4147-A177-3AD203B41FA5}">
                      <a16:colId xmlns:a16="http://schemas.microsoft.com/office/drawing/2014/main" val="78991712"/>
                    </a:ext>
                  </a:extLst>
                </a:gridCol>
                <a:gridCol w="1405081">
                  <a:extLst>
                    <a:ext uri="{9D8B030D-6E8A-4147-A177-3AD203B41FA5}">
                      <a16:colId xmlns:a16="http://schemas.microsoft.com/office/drawing/2014/main" val="3822687332"/>
                    </a:ext>
                  </a:extLst>
                </a:gridCol>
                <a:gridCol w="4081930">
                  <a:extLst>
                    <a:ext uri="{9D8B030D-6E8A-4147-A177-3AD203B41FA5}">
                      <a16:colId xmlns:a16="http://schemas.microsoft.com/office/drawing/2014/main" val="3244150959"/>
                    </a:ext>
                  </a:extLst>
                </a:gridCol>
              </a:tblGrid>
              <a:tr h="282538">
                <a:tc>
                  <a:txBody>
                    <a:bodyPr/>
                    <a:lstStyle/>
                    <a:p>
                      <a:pPr algn="ctr">
                        <a:lnSpc>
                          <a:spcPct val="115000"/>
                        </a:lnSpc>
                      </a:pPr>
                      <a:r>
                        <a:rPr lang="nb-NO" sz="1200" b="1" kern="100">
                          <a:effectLst/>
                          <a:latin typeface="Times New Roman" panose="02020603050405020304" pitchFamily="18" charset="0"/>
                          <a:ea typeface="SimSun" panose="02010600030101010101" pitchFamily="2" charset="-122"/>
                          <a:cs typeface="Times New Roman" panose="02020603050405020304" pitchFamily="18" charset="0"/>
                        </a:rPr>
                        <a:t>MSSV</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nb-NO" sz="1200" b="1" kern="100">
                          <a:effectLst/>
                          <a:latin typeface="Times New Roman" panose="02020603050405020304" pitchFamily="18" charset="0"/>
                          <a:ea typeface="SimSun" panose="02010600030101010101" pitchFamily="2" charset="-122"/>
                          <a:cs typeface="Times New Roman" panose="02020603050405020304" pitchFamily="18" charset="0"/>
                        </a:rPr>
                        <a:t>Họ</a:t>
                      </a:r>
                      <a:r>
                        <a:rPr lang="vi-VN" sz="1200" b="1" kern="100">
                          <a:effectLst/>
                          <a:latin typeface="Times New Roman" panose="02020603050405020304" pitchFamily="18" charset="0"/>
                          <a:ea typeface="SimSun" panose="02010600030101010101" pitchFamily="2" charset="-122"/>
                          <a:cs typeface="Times New Roman" panose="02020603050405020304" pitchFamily="18" charset="0"/>
                        </a:rPr>
                        <a:t> Tên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nb-NO" sz="1200" b="1" kern="100">
                          <a:effectLst/>
                          <a:latin typeface="Times New Roman" panose="02020603050405020304" pitchFamily="18" charset="0"/>
                          <a:ea typeface="SimSun" panose="02010600030101010101" pitchFamily="2" charset="-122"/>
                          <a:cs typeface="Times New Roman" panose="02020603050405020304" pitchFamily="18" charset="0"/>
                        </a:rPr>
                        <a:t>Nhiệm</a:t>
                      </a:r>
                      <a:r>
                        <a:rPr lang="vi-VN" sz="1200" b="1" kern="100">
                          <a:effectLst/>
                          <a:latin typeface="Times New Roman" panose="02020603050405020304" pitchFamily="18" charset="0"/>
                          <a:ea typeface="SimSun" panose="02010600030101010101" pitchFamily="2" charset="-122"/>
                          <a:cs typeface="Times New Roman" panose="02020603050405020304" pitchFamily="18" charset="0"/>
                        </a:rPr>
                        <a:t> vụ</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9760780"/>
                  </a:ext>
                </a:extLst>
              </a:tr>
            </a:tbl>
          </a:graphicData>
        </a:graphic>
      </p:graphicFrame>
      <p:graphicFrame>
        <p:nvGraphicFramePr>
          <p:cNvPr id="17" name="Table 16">
            <a:extLst>
              <a:ext uri="{FF2B5EF4-FFF2-40B4-BE49-F238E27FC236}">
                <a16:creationId xmlns:a16="http://schemas.microsoft.com/office/drawing/2014/main" id="{D480E93D-13AA-01F2-19AF-752DC33671FF}"/>
              </a:ext>
            </a:extLst>
          </p:cNvPr>
          <p:cNvGraphicFramePr>
            <a:graphicFrameLocks noGrp="1"/>
          </p:cNvGraphicFramePr>
          <p:nvPr>
            <p:extLst>
              <p:ext uri="{D42A27DB-BD31-4B8C-83A1-F6EECF244321}">
                <p14:modId xmlns:p14="http://schemas.microsoft.com/office/powerpoint/2010/main" val="3069925305"/>
              </p:ext>
            </p:extLst>
          </p:nvPr>
        </p:nvGraphicFramePr>
        <p:xfrm>
          <a:off x="1355419" y="1217803"/>
          <a:ext cx="6542911" cy="3198151"/>
        </p:xfrm>
        <a:graphic>
          <a:graphicData uri="http://schemas.openxmlformats.org/drawingml/2006/table">
            <a:tbl>
              <a:tblPr firstRow="1" bandRow="1">
                <a:tableStyleId>{22AEA4C2-CCB8-4E0E-A959-F915D989305B}</a:tableStyleId>
              </a:tblPr>
              <a:tblGrid>
                <a:gridCol w="1055901">
                  <a:extLst>
                    <a:ext uri="{9D8B030D-6E8A-4147-A177-3AD203B41FA5}">
                      <a16:colId xmlns:a16="http://schemas.microsoft.com/office/drawing/2014/main" val="3049297795"/>
                    </a:ext>
                  </a:extLst>
                </a:gridCol>
                <a:gridCol w="1405081">
                  <a:extLst>
                    <a:ext uri="{9D8B030D-6E8A-4147-A177-3AD203B41FA5}">
                      <a16:colId xmlns:a16="http://schemas.microsoft.com/office/drawing/2014/main" val="2629722349"/>
                    </a:ext>
                  </a:extLst>
                </a:gridCol>
                <a:gridCol w="4081929">
                  <a:extLst>
                    <a:ext uri="{9D8B030D-6E8A-4147-A177-3AD203B41FA5}">
                      <a16:colId xmlns:a16="http://schemas.microsoft.com/office/drawing/2014/main" val="4085926188"/>
                    </a:ext>
                  </a:extLst>
                </a:gridCol>
              </a:tblGrid>
              <a:tr h="1269108">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2001223664</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Lương Liêm Phong</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Quy trình nhập hàng</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Vẽ các mô hình của quy trình, và mô hình liên quan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Kiểm thử website</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Word phần thiết kế hệ thống và các mô hình, quy trình liên quan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0291866"/>
                  </a:ext>
                </a:extLst>
              </a:tr>
              <a:tr h="1929043">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2001223942</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nb-NO" sz="1200" kern="100">
                          <a:effectLst/>
                          <a:latin typeface="Times New Roman" panose="02020603050405020304" pitchFamily="18" charset="0"/>
                          <a:ea typeface="SimSun" panose="02010600030101010101" pitchFamily="2" charset="-122"/>
                          <a:cs typeface="Times New Roman" panose="02020603050405020304" pitchFamily="18" charset="0"/>
                        </a:rPr>
                        <a:t>Nguyễn Mạnh Quân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600"/>
                        </a:spcBef>
                      </a:pPr>
                      <a:r>
                        <a:rPr lang="vi-VN" sz="1200" kern="100">
                          <a:effectLst/>
                          <a:latin typeface="Times New Roman" panose="02020603050405020304" pitchFamily="18" charset="0"/>
                          <a:ea typeface="Arial" panose="020B0604020202020204" pitchFamily="34" charset="0"/>
                          <a:cs typeface="Arial" panose="020B0604020202020204" pitchFamily="34" charset="0"/>
                        </a:rPr>
                        <a:t>Phân công công việc</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Quy trình quản lý đơn hàng</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Vẽ các mô hình của quy trình</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Chỉnh sửa cơ sở dữ liệu</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Code chính trong đồ án</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Kiểm thử và chỉnh sửa website</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p>
                      <a:pPr>
                        <a:spcBef>
                          <a:spcPts val="600"/>
                        </a:spcBef>
                      </a:pPr>
                      <a:r>
                        <a:rPr lang="vi-VN" sz="1200" kern="100">
                          <a:effectLst/>
                          <a:latin typeface="Times New Roman" panose="02020603050405020304" pitchFamily="18" charset="0"/>
                          <a:ea typeface="SimSun" panose="02010600030101010101" pitchFamily="2" charset="-122"/>
                          <a:cs typeface="Times New Roman" panose="02020603050405020304" pitchFamily="18" charset="0"/>
                        </a:rPr>
                        <a:t>Word theo quy trình</a:t>
                      </a:r>
                      <a:endParaRPr lang="en-US" sz="1200" kern="100">
                        <a:effectLst/>
                        <a:latin typeface="Times New Roman" panose="02020603050405020304" pitchFamily="18" charset="0"/>
                        <a:ea typeface="Arial" panose="020B0604020202020204" pitchFamily="34" charset="0"/>
                        <a:cs typeface="Arial" panose="020B0604020202020204" pitchFamily="34" charset="0"/>
                      </a:endParaRPr>
                    </a:p>
                  </a:txBody>
                  <a:tcPr marL="68580" marR="68580" marT="0"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6083846"/>
                  </a:ext>
                </a:extLst>
              </a:tr>
            </a:tbl>
          </a:graphicData>
        </a:graphic>
      </p:graphicFrame>
      <p:sp>
        <p:nvSpPr>
          <p:cNvPr id="18" name="TextBox 17">
            <a:extLst>
              <a:ext uri="{FF2B5EF4-FFF2-40B4-BE49-F238E27FC236}">
                <a16:creationId xmlns:a16="http://schemas.microsoft.com/office/drawing/2014/main" id="{E4CC40BA-64AC-46DD-B785-7DBFAA7165A3}"/>
              </a:ext>
            </a:extLst>
          </p:cNvPr>
          <p:cNvSpPr txBox="1"/>
          <p:nvPr/>
        </p:nvSpPr>
        <p:spPr>
          <a:xfrm>
            <a:off x="86809" y="-2594395"/>
            <a:ext cx="8970379" cy="1754326"/>
          </a:xfrm>
          <a:prstGeom prst="rect">
            <a:avLst/>
          </a:prstGeom>
          <a:noFill/>
        </p:spPr>
        <p:txBody>
          <a:bodyPr wrap="square" rtlCol="0">
            <a:spAutoFit/>
          </a:bodyPr>
          <a:lstStyle/>
          <a:p>
            <a:pPr algn="ctr"/>
            <a:r>
              <a:rPr lang="vi-VN" sz="5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rPr>
              <a:t>XÂY DỰNG WEBSITE BÁN TRÀ</a:t>
            </a:r>
            <a:endParaRPr lang="en-US" sz="5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endParaRPr>
          </a:p>
        </p:txBody>
      </p:sp>
      <p:grpSp>
        <p:nvGrpSpPr>
          <p:cNvPr id="21" name="Group 20">
            <a:extLst>
              <a:ext uri="{FF2B5EF4-FFF2-40B4-BE49-F238E27FC236}">
                <a16:creationId xmlns:a16="http://schemas.microsoft.com/office/drawing/2014/main" id="{D179B0BD-EBC8-B3F3-6C27-49D5F1281880}"/>
              </a:ext>
            </a:extLst>
          </p:cNvPr>
          <p:cNvGrpSpPr/>
          <p:nvPr/>
        </p:nvGrpSpPr>
        <p:grpSpPr>
          <a:xfrm>
            <a:off x="797544" y="359155"/>
            <a:ext cx="1204876" cy="542710"/>
            <a:chOff x="797544" y="359155"/>
            <a:chExt cx="1204876" cy="542710"/>
          </a:xfrm>
        </p:grpSpPr>
        <p:sp>
          <p:nvSpPr>
            <p:cNvPr id="58" name="Rectangle: Rounded Corners 15">
              <a:extLst>
                <a:ext uri="{FF2B5EF4-FFF2-40B4-BE49-F238E27FC236}">
                  <a16:creationId xmlns:a16="http://schemas.microsoft.com/office/drawing/2014/main" id="{6D8A9393-B25D-BD60-C9FC-56A35FEA8298}"/>
                </a:ext>
              </a:extLst>
            </p:cNvPr>
            <p:cNvSpPr/>
            <p:nvPr/>
          </p:nvSpPr>
          <p:spPr>
            <a:xfrm>
              <a:off x="1101373" y="392117"/>
              <a:ext cx="539037" cy="325585"/>
            </a:xfrm>
            <a:custGeom>
              <a:avLst/>
              <a:gdLst>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0 w 4058826"/>
                <a:gd name="connsiteY7" fmla="*/ 21126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434340 w 4058826"/>
                <a:gd name="connsiteY7" fmla="*/ 213549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32194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61658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158 w 4058984"/>
                <a:gd name="connsiteY0" fmla="*/ 321949 h 2434582"/>
                <a:gd name="connsiteX1" fmla="*/ 322107 w 4058984"/>
                <a:gd name="connsiteY1" fmla="*/ 0 h 2434582"/>
                <a:gd name="connsiteX2" fmla="*/ 3737035 w 4058984"/>
                <a:gd name="connsiteY2" fmla="*/ 0 h 2434582"/>
                <a:gd name="connsiteX3" fmla="*/ 4058984 w 4058984"/>
                <a:gd name="connsiteY3" fmla="*/ 321949 h 2434582"/>
                <a:gd name="connsiteX4" fmla="*/ 4058984 w 4058984"/>
                <a:gd name="connsiteY4" fmla="*/ 2112633 h 2434582"/>
                <a:gd name="connsiteX5" fmla="*/ 3737035 w 4058984"/>
                <a:gd name="connsiteY5" fmla="*/ 2434582 h 2434582"/>
                <a:gd name="connsiteX6" fmla="*/ 616747 w 4058984"/>
                <a:gd name="connsiteY6" fmla="*/ 2434582 h 2434582"/>
                <a:gd name="connsiteX7" fmla="*/ 132238 w 4058984"/>
                <a:gd name="connsiteY7" fmla="*/ 2161055 h 2434582"/>
                <a:gd name="connsiteX8" fmla="*/ 158 w 4058984"/>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7592"/>
                <a:gd name="connsiteX1" fmla="*/ 321949 w 4058826"/>
                <a:gd name="connsiteY1" fmla="*/ 0 h 2437592"/>
                <a:gd name="connsiteX2" fmla="*/ 3736877 w 4058826"/>
                <a:gd name="connsiteY2" fmla="*/ 0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58826"/>
                <a:gd name="connsiteY0" fmla="*/ 321949 h 2437592"/>
                <a:gd name="connsiteX1" fmla="*/ 321949 w 4058826"/>
                <a:gd name="connsiteY1" fmla="*/ 0 h 2437592"/>
                <a:gd name="connsiteX2" fmla="*/ 3777517 w 4058826"/>
                <a:gd name="connsiteY2" fmla="*/ 165161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79146"/>
                <a:gd name="connsiteY0" fmla="*/ 321949 h 2437592"/>
                <a:gd name="connsiteX1" fmla="*/ 321949 w 4079146"/>
                <a:gd name="connsiteY1" fmla="*/ 0 h 2437592"/>
                <a:gd name="connsiteX2" fmla="*/ 3777517 w 4079146"/>
                <a:gd name="connsiteY2" fmla="*/ 165161 h 2437592"/>
                <a:gd name="connsiteX3" fmla="*/ 4079146 w 4079146"/>
                <a:gd name="connsiteY3" fmla="*/ 435498 h 2437592"/>
                <a:gd name="connsiteX4" fmla="*/ 4058826 w 4079146"/>
                <a:gd name="connsiteY4" fmla="*/ 2112633 h 2437592"/>
                <a:gd name="connsiteX5" fmla="*/ 3736877 w 4079146"/>
                <a:gd name="connsiteY5" fmla="*/ 2434582 h 2437592"/>
                <a:gd name="connsiteX6" fmla="*/ 616589 w 4079146"/>
                <a:gd name="connsiteY6" fmla="*/ 2434582 h 2437592"/>
                <a:gd name="connsiteX7" fmla="*/ 132080 w 4079146"/>
                <a:gd name="connsiteY7" fmla="*/ 2161055 h 2437592"/>
                <a:gd name="connsiteX8" fmla="*/ 0 w 4079146"/>
                <a:gd name="connsiteY8" fmla="*/ 321949 h 243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9146" h="2437592">
                  <a:moveTo>
                    <a:pt x="0" y="321949"/>
                  </a:moveTo>
                  <a:cubicBezTo>
                    <a:pt x="0" y="144141"/>
                    <a:pt x="144141" y="0"/>
                    <a:pt x="321949" y="0"/>
                  </a:cubicBezTo>
                  <a:lnTo>
                    <a:pt x="3777517" y="165161"/>
                  </a:lnTo>
                  <a:cubicBezTo>
                    <a:pt x="3955325" y="165161"/>
                    <a:pt x="4079146" y="257690"/>
                    <a:pt x="4079146" y="435498"/>
                  </a:cubicBezTo>
                  <a:lnTo>
                    <a:pt x="4058826" y="2112633"/>
                  </a:lnTo>
                  <a:cubicBezTo>
                    <a:pt x="4058826" y="2290441"/>
                    <a:pt x="3914685" y="2434582"/>
                    <a:pt x="3736877" y="2434582"/>
                  </a:cubicBezTo>
                  <a:lnTo>
                    <a:pt x="616589" y="2434582"/>
                  </a:lnTo>
                  <a:cubicBezTo>
                    <a:pt x="342261" y="2438453"/>
                    <a:pt x="127635" y="2473056"/>
                    <a:pt x="132080" y="2161055"/>
                  </a:cubicBezTo>
                  <a:cubicBezTo>
                    <a:pt x="-10160" y="356419"/>
                    <a:pt x="121920" y="2167875"/>
                    <a:pt x="0" y="321949"/>
                  </a:cubicBezTo>
                  <a:close/>
                </a:path>
              </a:pathLst>
            </a:custGeom>
            <a:solidFill>
              <a:srgbClr val="EE9F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oogle Shape;10;p2">
              <a:extLst>
                <a:ext uri="{FF2B5EF4-FFF2-40B4-BE49-F238E27FC236}">
                  <a16:creationId xmlns:a16="http://schemas.microsoft.com/office/drawing/2014/main" id="{2A1C525C-C982-D46D-8CF7-33631CC1FD4F}"/>
                </a:ext>
              </a:extLst>
            </p:cNvPr>
            <p:cNvGrpSpPr/>
            <p:nvPr/>
          </p:nvGrpSpPr>
          <p:grpSpPr>
            <a:xfrm rot="372282">
              <a:off x="1154077" y="398354"/>
              <a:ext cx="486671" cy="276183"/>
              <a:chOff x="274200" y="274200"/>
              <a:chExt cx="8687100" cy="4686600"/>
            </a:xfrm>
          </p:grpSpPr>
          <p:sp>
            <p:nvSpPr>
              <p:cNvPr id="63" name="Google Shape;11;p2">
                <a:extLst>
                  <a:ext uri="{FF2B5EF4-FFF2-40B4-BE49-F238E27FC236}">
                    <a16:creationId xmlns:a16="http://schemas.microsoft.com/office/drawing/2014/main" id="{BB93B2AA-0543-F872-C5F1-5070F5E25671}"/>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2;p2">
                <a:extLst>
                  <a:ext uri="{FF2B5EF4-FFF2-40B4-BE49-F238E27FC236}">
                    <a16:creationId xmlns:a16="http://schemas.microsoft.com/office/drawing/2014/main" id="{18074F4F-F220-81BA-7670-C230881C615E}"/>
                  </a:ext>
                </a:extLst>
              </p:cNvPr>
              <p:cNvGrpSpPr/>
              <p:nvPr/>
            </p:nvGrpSpPr>
            <p:grpSpPr>
              <a:xfrm>
                <a:off x="274200" y="274200"/>
                <a:ext cx="8595900" cy="4595100"/>
                <a:chOff x="274200" y="274200"/>
                <a:chExt cx="8595900" cy="4595100"/>
              </a:xfrm>
            </p:grpSpPr>
            <p:grpSp>
              <p:nvGrpSpPr>
                <p:cNvPr id="1025" name="Google Shape;13;p2">
                  <a:extLst>
                    <a:ext uri="{FF2B5EF4-FFF2-40B4-BE49-F238E27FC236}">
                      <a16:creationId xmlns:a16="http://schemas.microsoft.com/office/drawing/2014/main" id="{C7939BC7-0757-6C33-2CC6-BF8ADBA8D1D6}"/>
                    </a:ext>
                  </a:extLst>
                </p:cNvPr>
                <p:cNvGrpSpPr/>
                <p:nvPr/>
              </p:nvGrpSpPr>
              <p:grpSpPr>
                <a:xfrm>
                  <a:off x="274200" y="274200"/>
                  <a:ext cx="8595900" cy="4595100"/>
                  <a:chOff x="274200" y="274200"/>
                  <a:chExt cx="8595900" cy="4595100"/>
                </a:xfrm>
              </p:grpSpPr>
              <p:sp>
                <p:nvSpPr>
                  <p:cNvPr id="1032" name="Google Shape;14;p2">
                    <a:extLst>
                      <a:ext uri="{FF2B5EF4-FFF2-40B4-BE49-F238E27FC236}">
                        <a16:creationId xmlns:a16="http://schemas.microsoft.com/office/drawing/2014/main" id="{3D5AAA25-0C2D-7A88-15D6-77AF7FF2A7F1}"/>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3" name="Google Shape;15;p2">
                    <a:extLst>
                      <a:ext uri="{FF2B5EF4-FFF2-40B4-BE49-F238E27FC236}">
                        <a16:creationId xmlns:a16="http://schemas.microsoft.com/office/drawing/2014/main" id="{D8B303ED-FB10-13A5-B5B1-C87E8DCBA7D2}"/>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027" name="Google Shape;16;p2">
                  <a:extLst>
                    <a:ext uri="{FF2B5EF4-FFF2-40B4-BE49-F238E27FC236}">
                      <a16:creationId xmlns:a16="http://schemas.microsoft.com/office/drawing/2014/main" id="{944343B0-74B4-5A22-674B-95359925A6C4}"/>
                    </a:ext>
                  </a:extLst>
                </p:cNvPr>
                <p:cNvGrpSpPr/>
                <p:nvPr/>
              </p:nvGrpSpPr>
              <p:grpSpPr>
                <a:xfrm>
                  <a:off x="8595300" y="365550"/>
                  <a:ext cx="183000" cy="183000"/>
                  <a:chOff x="8225400" y="367488"/>
                  <a:chExt cx="183000" cy="183000"/>
                </a:xfrm>
              </p:grpSpPr>
              <p:cxnSp>
                <p:nvCxnSpPr>
                  <p:cNvPr id="1030" name="Google Shape;17;p2">
                    <a:extLst>
                      <a:ext uri="{FF2B5EF4-FFF2-40B4-BE49-F238E27FC236}">
                        <a16:creationId xmlns:a16="http://schemas.microsoft.com/office/drawing/2014/main" id="{7CD21FF9-C18D-1FC1-2931-02350F12FF75}"/>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31" name="Google Shape;18;p2">
                    <a:extLst>
                      <a:ext uri="{FF2B5EF4-FFF2-40B4-BE49-F238E27FC236}">
                        <a16:creationId xmlns:a16="http://schemas.microsoft.com/office/drawing/2014/main" id="{25D76790-A433-ED37-B35E-A0D560C72D3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028" name="Google Shape;19;p2">
                  <a:extLst>
                    <a:ext uri="{FF2B5EF4-FFF2-40B4-BE49-F238E27FC236}">
                      <a16:creationId xmlns:a16="http://schemas.microsoft.com/office/drawing/2014/main" id="{EC852656-2CF8-D56B-188C-F11EBC25AC7A}"/>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9" name="Google Shape;20;p2">
                  <a:extLst>
                    <a:ext uri="{FF2B5EF4-FFF2-40B4-BE49-F238E27FC236}">
                      <a16:creationId xmlns:a16="http://schemas.microsoft.com/office/drawing/2014/main" id="{5CA488E7-8AF5-6E52-4948-7E1E40E06328}"/>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61" name="Freeform: Shape 60">
              <a:extLst>
                <a:ext uri="{FF2B5EF4-FFF2-40B4-BE49-F238E27FC236}">
                  <a16:creationId xmlns:a16="http://schemas.microsoft.com/office/drawing/2014/main" id="{F3050356-F77F-B816-296D-8C5DC4F5FFB9}"/>
                </a:ext>
              </a:extLst>
            </p:cNvPr>
            <p:cNvSpPr/>
            <p:nvPr/>
          </p:nvSpPr>
          <p:spPr>
            <a:xfrm>
              <a:off x="1122264" y="359155"/>
              <a:ext cx="584278" cy="371174"/>
            </a:xfrm>
            <a:custGeom>
              <a:avLst/>
              <a:gdLst>
                <a:gd name="connsiteX0" fmla="*/ 4239247 w 4504098"/>
                <a:gd name="connsiteY0" fmla="*/ 42713 h 2717675"/>
                <a:gd name="connsiteX1" fmla="*/ 3197525 w 4504098"/>
                <a:gd name="connsiteY1" fmla="*/ 31138 h 2717675"/>
                <a:gd name="connsiteX2" fmla="*/ 2746113 w 4504098"/>
                <a:gd name="connsiteY2" fmla="*/ 251057 h 2717675"/>
                <a:gd name="connsiteX3" fmla="*/ 2410447 w 4504098"/>
                <a:gd name="connsiteY3" fmla="*/ 748768 h 2717675"/>
                <a:gd name="connsiteX4" fmla="*/ 1970609 w 4504098"/>
                <a:gd name="connsiteY4" fmla="*/ 922388 h 2717675"/>
                <a:gd name="connsiteX5" fmla="*/ 986761 w 4504098"/>
                <a:gd name="connsiteY5" fmla="*/ 899239 h 2717675"/>
                <a:gd name="connsiteX6" fmla="*/ 616371 w 4504098"/>
                <a:gd name="connsiteY6" fmla="*/ 1165457 h 2717675"/>
                <a:gd name="connsiteX7" fmla="*/ 95510 w 4504098"/>
                <a:gd name="connsiteY7" fmla="*/ 2380799 h 2717675"/>
                <a:gd name="connsiteX8" fmla="*/ 373303 w 4504098"/>
                <a:gd name="connsiteY8" fmla="*/ 2670166 h 2717675"/>
                <a:gd name="connsiteX9" fmla="*/ 3602639 w 4504098"/>
                <a:gd name="connsiteY9" fmla="*/ 2693315 h 2717675"/>
                <a:gd name="connsiteX10" fmla="*/ 3961455 w 4504098"/>
                <a:gd name="connsiteY10" fmla="*/ 2427097 h 2717675"/>
                <a:gd name="connsiteX11" fmla="*/ 4493890 w 4504098"/>
                <a:gd name="connsiteY11" fmla="*/ 413102 h 2717675"/>
                <a:gd name="connsiteX12" fmla="*/ 4239247 w 4504098"/>
                <a:gd name="connsiteY12" fmla="*/ 42713 h 271767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150453 w 4415304"/>
                <a:gd name="connsiteY0" fmla="*/ 42713 h 2700233"/>
                <a:gd name="connsiteX1" fmla="*/ 3108731 w 4415304"/>
                <a:gd name="connsiteY1" fmla="*/ 31138 h 2700233"/>
                <a:gd name="connsiteX2" fmla="*/ 2657319 w 4415304"/>
                <a:gd name="connsiteY2" fmla="*/ 251057 h 2700233"/>
                <a:gd name="connsiteX3" fmla="*/ 2321653 w 4415304"/>
                <a:gd name="connsiteY3" fmla="*/ 748768 h 2700233"/>
                <a:gd name="connsiteX4" fmla="*/ 1881815 w 4415304"/>
                <a:gd name="connsiteY4" fmla="*/ 922388 h 2700233"/>
                <a:gd name="connsiteX5" fmla="*/ 897967 w 4415304"/>
                <a:gd name="connsiteY5" fmla="*/ 899239 h 2700233"/>
                <a:gd name="connsiteX6" fmla="*/ 527577 w 4415304"/>
                <a:gd name="connsiteY6" fmla="*/ 1165457 h 2700233"/>
                <a:gd name="connsiteX7" fmla="*/ 6716 w 4415304"/>
                <a:gd name="connsiteY7" fmla="*/ 2380799 h 2700233"/>
                <a:gd name="connsiteX8" fmla="*/ 284509 w 4415304"/>
                <a:gd name="connsiteY8" fmla="*/ 2670166 h 2700233"/>
                <a:gd name="connsiteX9" fmla="*/ 3513845 w 4415304"/>
                <a:gd name="connsiteY9" fmla="*/ 2693315 h 2700233"/>
                <a:gd name="connsiteX10" fmla="*/ 3872661 w 4415304"/>
                <a:gd name="connsiteY10" fmla="*/ 2427097 h 2700233"/>
                <a:gd name="connsiteX11" fmla="*/ 4405096 w 4415304"/>
                <a:gd name="connsiteY11" fmla="*/ 413102 h 2700233"/>
                <a:gd name="connsiteX12" fmla="*/ 4150453 w 4415304"/>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19445"/>
                <a:gd name="connsiteY0" fmla="*/ 42713 h 2700233"/>
                <a:gd name="connsiteX1" fmla="*/ 3116690 w 4419445"/>
                <a:gd name="connsiteY1" fmla="*/ 31138 h 2700233"/>
                <a:gd name="connsiteX2" fmla="*/ 2665278 w 4419445"/>
                <a:gd name="connsiteY2" fmla="*/ 251057 h 2700233"/>
                <a:gd name="connsiteX3" fmla="*/ 2329612 w 4419445"/>
                <a:gd name="connsiteY3" fmla="*/ 748768 h 2700233"/>
                <a:gd name="connsiteX4" fmla="*/ 1889774 w 4419445"/>
                <a:gd name="connsiteY4" fmla="*/ 922388 h 2700233"/>
                <a:gd name="connsiteX5" fmla="*/ 905926 w 4419445"/>
                <a:gd name="connsiteY5" fmla="*/ 899239 h 2700233"/>
                <a:gd name="connsiteX6" fmla="*/ 535536 w 4419445"/>
                <a:gd name="connsiteY6" fmla="*/ 1165457 h 2700233"/>
                <a:gd name="connsiteX7" fmla="*/ 14675 w 4419445"/>
                <a:gd name="connsiteY7" fmla="*/ 2380799 h 2700233"/>
                <a:gd name="connsiteX8" fmla="*/ 292468 w 4419445"/>
                <a:gd name="connsiteY8" fmla="*/ 2670166 h 2700233"/>
                <a:gd name="connsiteX9" fmla="*/ 3521804 w 4419445"/>
                <a:gd name="connsiteY9" fmla="*/ 2693315 h 2700233"/>
                <a:gd name="connsiteX10" fmla="*/ 3880620 w 4419445"/>
                <a:gd name="connsiteY10" fmla="*/ 2427097 h 2700233"/>
                <a:gd name="connsiteX11" fmla="*/ 4413055 w 4419445"/>
                <a:gd name="connsiteY11" fmla="*/ 413102 h 2700233"/>
                <a:gd name="connsiteX12" fmla="*/ 4158412 w 4419445"/>
                <a:gd name="connsiteY12" fmla="*/ 42713 h 2700233"/>
                <a:gd name="connsiteX0" fmla="*/ 4158412 w 4421486"/>
                <a:gd name="connsiteY0" fmla="*/ 28929 h 2686449"/>
                <a:gd name="connsiteX1" fmla="*/ 3116690 w 4421486"/>
                <a:gd name="connsiteY1" fmla="*/ 17354 h 2686449"/>
                <a:gd name="connsiteX2" fmla="*/ 2665278 w 4421486"/>
                <a:gd name="connsiteY2" fmla="*/ 237273 h 2686449"/>
                <a:gd name="connsiteX3" fmla="*/ 2329612 w 4421486"/>
                <a:gd name="connsiteY3" fmla="*/ 734984 h 2686449"/>
                <a:gd name="connsiteX4" fmla="*/ 1889774 w 4421486"/>
                <a:gd name="connsiteY4" fmla="*/ 908604 h 2686449"/>
                <a:gd name="connsiteX5" fmla="*/ 905926 w 4421486"/>
                <a:gd name="connsiteY5" fmla="*/ 885455 h 2686449"/>
                <a:gd name="connsiteX6" fmla="*/ 535536 w 4421486"/>
                <a:gd name="connsiteY6" fmla="*/ 1151673 h 2686449"/>
                <a:gd name="connsiteX7" fmla="*/ 14675 w 4421486"/>
                <a:gd name="connsiteY7" fmla="*/ 2367015 h 2686449"/>
                <a:gd name="connsiteX8" fmla="*/ 292468 w 4421486"/>
                <a:gd name="connsiteY8" fmla="*/ 2656382 h 2686449"/>
                <a:gd name="connsiteX9" fmla="*/ 3521804 w 4421486"/>
                <a:gd name="connsiteY9" fmla="*/ 2679531 h 2686449"/>
                <a:gd name="connsiteX10" fmla="*/ 3880620 w 4421486"/>
                <a:gd name="connsiteY10" fmla="*/ 2413313 h 2686449"/>
                <a:gd name="connsiteX11" fmla="*/ 4413055 w 4421486"/>
                <a:gd name="connsiteY11" fmla="*/ 399318 h 2686449"/>
                <a:gd name="connsiteX12" fmla="*/ 4158412 w 4421486"/>
                <a:gd name="connsiteY12" fmla="*/ 28929 h 2686449"/>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486" h="2670218">
                  <a:moveTo>
                    <a:pt x="4158412" y="12698"/>
                  </a:moveTo>
                  <a:cubicBezTo>
                    <a:pt x="3911871" y="-9053"/>
                    <a:pt x="3380786" y="4499"/>
                    <a:pt x="3116690" y="1123"/>
                  </a:cubicBezTo>
                  <a:cubicBezTo>
                    <a:pt x="2852594" y="-2253"/>
                    <a:pt x="2765978" y="82387"/>
                    <a:pt x="2665278" y="221042"/>
                  </a:cubicBezTo>
                  <a:cubicBezTo>
                    <a:pt x="2564578" y="359697"/>
                    <a:pt x="2458863" y="606865"/>
                    <a:pt x="2329612" y="718753"/>
                  </a:cubicBezTo>
                  <a:cubicBezTo>
                    <a:pt x="2200361" y="830641"/>
                    <a:pt x="2127055" y="867295"/>
                    <a:pt x="1889774" y="892373"/>
                  </a:cubicBezTo>
                  <a:cubicBezTo>
                    <a:pt x="1652493" y="917451"/>
                    <a:pt x="1059242" y="863003"/>
                    <a:pt x="905926" y="869224"/>
                  </a:cubicBezTo>
                  <a:cubicBezTo>
                    <a:pt x="752610" y="875445"/>
                    <a:pt x="626928" y="949475"/>
                    <a:pt x="535536" y="1135442"/>
                  </a:cubicBezTo>
                  <a:cubicBezTo>
                    <a:pt x="444144" y="1321409"/>
                    <a:pt x="81856" y="2141909"/>
                    <a:pt x="14675" y="2350784"/>
                  </a:cubicBezTo>
                  <a:cubicBezTo>
                    <a:pt x="-52506" y="2559659"/>
                    <a:pt x="123237" y="2618545"/>
                    <a:pt x="292468" y="2640151"/>
                  </a:cubicBezTo>
                  <a:cubicBezTo>
                    <a:pt x="461699" y="2661757"/>
                    <a:pt x="3335259" y="2680951"/>
                    <a:pt x="3521804" y="2663300"/>
                  </a:cubicBezTo>
                  <a:cubicBezTo>
                    <a:pt x="3708349" y="2645649"/>
                    <a:pt x="3834948" y="2533278"/>
                    <a:pt x="3880620" y="2397082"/>
                  </a:cubicBezTo>
                  <a:cubicBezTo>
                    <a:pt x="4029162" y="2017046"/>
                    <a:pt x="4383974" y="609034"/>
                    <a:pt x="4413055" y="383087"/>
                  </a:cubicBezTo>
                  <a:cubicBezTo>
                    <a:pt x="4442136" y="157140"/>
                    <a:pt x="4404953" y="34449"/>
                    <a:pt x="4158412" y="12698"/>
                  </a:cubicBezTo>
                  <a:close/>
                </a:path>
              </a:pathLst>
            </a:custGeom>
            <a:solidFill>
              <a:srgbClr val="FAD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D29AF2A-0C50-1883-16A5-60F2B1F771F7}"/>
                </a:ext>
              </a:extLst>
            </p:cNvPr>
            <p:cNvSpPr/>
            <p:nvPr/>
          </p:nvSpPr>
          <p:spPr>
            <a:xfrm>
              <a:off x="1122264" y="648502"/>
              <a:ext cx="518146" cy="81827"/>
            </a:xfrm>
            <a:custGeom>
              <a:avLst/>
              <a:gdLst>
                <a:gd name="connsiteX0" fmla="*/ 118809 w 3921036"/>
                <a:gd name="connsiteY0" fmla="*/ 0 h 588659"/>
                <a:gd name="connsiteX1" fmla="*/ 118781 w 3921036"/>
                <a:gd name="connsiteY1" fmla="*/ 71 h 588659"/>
                <a:gd name="connsiteX2" fmla="*/ 80860 w 3921036"/>
                <a:gd name="connsiteY2" fmla="*/ 104635 h 588659"/>
                <a:gd name="connsiteX3" fmla="*/ 358653 w 3921036"/>
                <a:gd name="connsiteY3" fmla="*/ 394002 h 588659"/>
                <a:gd name="connsiteX4" fmla="*/ 3587989 w 3921036"/>
                <a:gd name="connsiteY4" fmla="*/ 417151 h 588659"/>
                <a:gd name="connsiteX5" fmla="*/ 3897705 w 3921036"/>
                <a:gd name="connsiteY5" fmla="*/ 247505 h 588659"/>
                <a:gd name="connsiteX6" fmla="*/ 3921036 w 3921036"/>
                <a:gd name="connsiteY6" fmla="*/ 201617 h 588659"/>
                <a:gd name="connsiteX7" fmla="*/ 3910759 w 3921036"/>
                <a:gd name="connsiteY7" fmla="*/ 232759 h 588659"/>
                <a:gd name="connsiteX8" fmla="*/ 3880620 w 3921036"/>
                <a:gd name="connsiteY8" fmla="*/ 315523 h 588659"/>
                <a:gd name="connsiteX9" fmla="*/ 3521804 w 3921036"/>
                <a:gd name="connsiteY9" fmla="*/ 581741 h 588659"/>
                <a:gd name="connsiteX10" fmla="*/ 292468 w 3921036"/>
                <a:gd name="connsiteY10" fmla="*/ 558592 h 588659"/>
                <a:gd name="connsiteX11" fmla="*/ 14675 w 3921036"/>
                <a:gd name="connsiteY11" fmla="*/ 269225 h 588659"/>
                <a:gd name="connsiteX12" fmla="*/ 111550 w 3921036"/>
                <a:gd name="connsiteY12" fmla="*/ 17360 h 58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1036" h="588659">
                  <a:moveTo>
                    <a:pt x="118809" y="0"/>
                  </a:moveTo>
                  <a:lnTo>
                    <a:pt x="118781" y="71"/>
                  </a:lnTo>
                  <a:cubicBezTo>
                    <a:pt x="102266" y="42860"/>
                    <a:pt x="89258" y="78526"/>
                    <a:pt x="80860" y="104635"/>
                  </a:cubicBezTo>
                  <a:cubicBezTo>
                    <a:pt x="13679" y="313510"/>
                    <a:pt x="189422" y="372396"/>
                    <a:pt x="358653" y="394002"/>
                  </a:cubicBezTo>
                  <a:cubicBezTo>
                    <a:pt x="527884" y="415608"/>
                    <a:pt x="3401444" y="434802"/>
                    <a:pt x="3587989" y="417151"/>
                  </a:cubicBezTo>
                  <a:cubicBezTo>
                    <a:pt x="3727898" y="403913"/>
                    <a:pt x="3834087" y="337395"/>
                    <a:pt x="3897705" y="247505"/>
                  </a:cubicBezTo>
                  <a:lnTo>
                    <a:pt x="3921036" y="201617"/>
                  </a:lnTo>
                  <a:lnTo>
                    <a:pt x="3910759" y="232759"/>
                  </a:lnTo>
                  <a:cubicBezTo>
                    <a:pt x="3899993" y="264003"/>
                    <a:pt x="3889904" y="291771"/>
                    <a:pt x="3880620" y="315523"/>
                  </a:cubicBezTo>
                  <a:cubicBezTo>
                    <a:pt x="3834948" y="451719"/>
                    <a:pt x="3708349" y="564090"/>
                    <a:pt x="3521804" y="581741"/>
                  </a:cubicBezTo>
                  <a:cubicBezTo>
                    <a:pt x="3335259" y="599392"/>
                    <a:pt x="461699" y="580198"/>
                    <a:pt x="292468" y="558592"/>
                  </a:cubicBezTo>
                  <a:cubicBezTo>
                    <a:pt x="123237" y="536986"/>
                    <a:pt x="-52506" y="478100"/>
                    <a:pt x="14675" y="269225"/>
                  </a:cubicBezTo>
                  <a:cubicBezTo>
                    <a:pt x="31470" y="217006"/>
                    <a:pt x="66710" y="126561"/>
                    <a:pt x="111550" y="17360"/>
                  </a:cubicBezTo>
                  <a:close/>
                </a:path>
              </a:pathLst>
            </a:custGeom>
            <a:solidFill>
              <a:srgbClr val="DEB71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D773B3C2-06DC-FA11-79BF-60A16D7B929A}"/>
                </a:ext>
              </a:extLst>
            </p:cNvPr>
            <p:cNvSpPr txBox="1"/>
            <p:nvPr/>
          </p:nvSpPr>
          <p:spPr>
            <a:xfrm>
              <a:off x="797544" y="732588"/>
              <a:ext cx="1204876" cy="169277"/>
            </a:xfrm>
            <a:prstGeom prst="rect">
              <a:avLst/>
            </a:prstGeom>
            <a:noFill/>
          </p:spPr>
          <p:txBody>
            <a:bodyPr wrap="square" rtlCol="0">
              <a:spAutoFit/>
            </a:bodyPr>
            <a:lstStyle/>
            <a:p>
              <a:pPr algn="ctr"/>
              <a:r>
                <a:rPr lang="vi-VN" sz="500" b="1">
                  <a:latin typeface="Calibri" panose="020F0502020204030204" pitchFamily="34" charset="0"/>
                  <a:ea typeface="Calibri" panose="020F0502020204030204" pitchFamily="34" charset="0"/>
                  <a:cs typeface="Calibri" panose="020F0502020204030204" pitchFamily="34" charset="0"/>
                </a:rPr>
                <a:t>CÔNG NGHỆ PHẦN MỀM FINAL</a:t>
              </a:r>
              <a:endParaRPr lang="en-US" sz="500" b="1">
                <a:latin typeface="Calibri" panose="020F0502020204030204" pitchFamily="34" charset="0"/>
                <a:ea typeface="Calibri" panose="020F0502020204030204" pitchFamily="34" charset="0"/>
                <a:cs typeface="Calibri" panose="020F0502020204030204" pitchFamily="34" charset="0"/>
              </a:endParaRPr>
            </a:p>
          </p:txBody>
        </p:sp>
      </p:grpSp>
      <p:sp>
        <p:nvSpPr>
          <p:cNvPr id="43" name="Freeform: Shape 42">
            <a:extLst>
              <a:ext uri="{FF2B5EF4-FFF2-40B4-BE49-F238E27FC236}">
                <a16:creationId xmlns:a16="http://schemas.microsoft.com/office/drawing/2014/main" id="{1A8F4708-D434-A3DC-0897-7AEE0263CEEC}"/>
              </a:ext>
            </a:extLst>
          </p:cNvPr>
          <p:cNvSpPr/>
          <p:nvPr/>
        </p:nvSpPr>
        <p:spPr>
          <a:xfrm rot="18900000">
            <a:off x="8190376" y="3652603"/>
            <a:ext cx="193038" cy="287954"/>
          </a:xfrm>
          <a:custGeom>
            <a:avLst/>
            <a:gdLst>
              <a:gd name="connsiteX0" fmla="*/ 2546926 w 4568141"/>
              <a:gd name="connsiteY0" fmla="*/ 0 h 6814283"/>
              <a:gd name="connsiteX1" fmla="*/ 4216090 w 4568141"/>
              <a:gd name="connsiteY1" fmla="*/ 3306603 h 6814283"/>
              <a:gd name="connsiteX2" fmla="*/ 4211433 w 4568141"/>
              <a:gd name="connsiteY2" fmla="*/ 3306603 h 6814283"/>
              <a:gd name="connsiteX3" fmla="*/ 4306817 w 4568141"/>
              <a:gd name="connsiteY3" fmla="*/ 3468018 h 6814283"/>
              <a:gd name="connsiteX4" fmla="*/ 3899152 w 4568141"/>
              <a:gd name="connsiteY4" fmla="*/ 6145295 h 6814283"/>
              <a:gd name="connsiteX5" fmla="*/ 668988 w 4568141"/>
              <a:gd name="connsiteY5" fmla="*/ 6145295 h 6814283"/>
              <a:gd name="connsiteX6" fmla="*/ 512194 w 4568141"/>
              <a:gd name="connsiteY6" fmla="*/ 3088602 h 6814283"/>
              <a:gd name="connsiteX7" fmla="*/ 552440 w 4568141"/>
              <a:gd name="connsiteY7" fmla="*/ 3044075 h 681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8141" h="6814283">
                <a:moveTo>
                  <a:pt x="2546926" y="0"/>
                </a:moveTo>
                <a:lnTo>
                  <a:pt x="4216090" y="3306603"/>
                </a:lnTo>
                <a:lnTo>
                  <a:pt x="4211433" y="3306603"/>
                </a:lnTo>
                <a:lnTo>
                  <a:pt x="4306817" y="3468018"/>
                </a:lnTo>
                <a:cubicBezTo>
                  <a:pt x="4759779" y="4329955"/>
                  <a:pt x="4623891" y="5420557"/>
                  <a:pt x="3899152" y="6145295"/>
                </a:cubicBezTo>
                <a:cubicBezTo>
                  <a:pt x="3007167" y="7037280"/>
                  <a:pt x="1560974" y="7037280"/>
                  <a:pt x="668988" y="6145295"/>
                </a:cubicBezTo>
                <a:cubicBezTo>
                  <a:pt x="-167248" y="5309059"/>
                  <a:pt x="-219513" y="3985726"/>
                  <a:pt x="512194" y="3088602"/>
                </a:cubicBezTo>
                <a:lnTo>
                  <a:pt x="552440" y="3044075"/>
                </a:lnTo>
                <a:close/>
              </a:path>
            </a:pathLst>
          </a:cu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104828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250"/>
                                        <p:tgtEl>
                                          <p:spTgt spid="14"/>
                                        </p:tgtEl>
                                      </p:cBhvr>
                                    </p:animEffect>
                                    <p:anim calcmode="lin" valueType="num">
                                      <p:cBhvr>
                                        <p:cTn id="14" dur="250"/>
                                        <p:tgtEl>
                                          <p:spTgt spid="14"/>
                                        </p:tgtEl>
                                        <p:attrNameLst>
                                          <p:attrName>ppt_x</p:attrName>
                                        </p:attrNameLst>
                                      </p:cBhvr>
                                      <p:tavLst>
                                        <p:tav tm="0">
                                          <p:val>
                                            <p:strVal val="ppt_x"/>
                                          </p:val>
                                        </p:tav>
                                        <p:tav tm="100000">
                                          <p:val>
                                            <p:strVal val="ppt_x"/>
                                          </p:val>
                                        </p:tav>
                                      </p:tavLst>
                                    </p:anim>
                                    <p:anim calcmode="lin" valueType="num">
                                      <p:cBhvr>
                                        <p:cTn id="15" dur="250"/>
                                        <p:tgtEl>
                                          <p:spTgt spid="14"/>
                                        </p:tgtEl>
                                        <p:attrNameLst>
                                          <p:attrName>ppt_y</p:attrName>
                                        </p:attrNameLst>
                                      </p:cBhvr>
                                      <p:tavLst>
                                        <p:tav tm="0">
                                          <p:val>
                                            <p:strVal val="ppt_y"/>
                                          </p:val>
                                        </p:tav>
                                        <p:tav tm="100000">
                                          <p:val>
                                            <p:strVal val="ppt_y+.1"/>
                                          </p:val>
                                        </p:tav>
                                      </p:tavLst>
                                    </p:anim>
                                    <p:set>
                                      <p:cBhvr>
                                        <p:cTn id="16" dur="1" fill="hold">
                                          <p:stCondLst>
                                            <p:cond delay="249"/>
                                          </p:stCondLst>
                                        </p:cTn>
                                        <p:tgtEl>
                                          <p:spTgt spid="14"/>
                                        </p:tgtEl>
                                        <p:attrNameLst>
                                          <p:attrName>style.visibility</p:attrName>
                                        </p:attrNameLst>
                                      </p:cBhvr>
                                      <p:to>
                                        <p:strVal val="hidden"/>
                                      </p:to>
                                    </p:set>
                                  </p:childTnLst>
                                </p:cTn>
                              </p:par>
                            </p:childTnLst>
                          </p:cTn>
                        </p:par>
                        <p:par>
                          <p:cTn id="17" fill="hold">
                            <p:stCondLst>
                              <p:cond delay="250"/>
                            </p:stCondLst>
                            <p:childTnLst>
                              <p:par>
                                <p:cTn id="18" presetID="42"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250"/>
                                        <p:tgtEl>
                                          <p:spTgt spid="17"/>
                                        </p:tgtEl>
                                      </p:cBhvr>
                                    </p:animEffect>
                                    <p:anim calcmode="lin" valueType="num">
                                      <p:cBhvr>
                                        <p:cTn id="21" dur="250" fill="hold"/>
                                        <p:tgtEl>
                                          <p:spTgt spid="17"/>
                                        </p:tgtEl>
                                        <p:attrNameLst>
                                          <p:attrName>ppt_x</p:attrName>
                                        </p:attrNameLst>
                                      </p:cBhvr>
                                      <p:tavLst>
                                        <p:tav tm="0">
                                          <p:val>
                                            <p:strVal val="#ppt_x"/>
                                          </p:val>
                                        </p:tav>
                                        <p:tav tm="100000">
                                          <p:val>
                                            <p:strVal val="#ppt_x"/>
                                          </p:val>
                                        </p:tav>
                                      </p:tavLst>
                                    </p:anim>
                                    <p:anim calcmode="lin" valueType="num">
                                      <p:cBhvr>
                                        <p:cTn id="22" dur="2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250"/>
                                        <p:tgtEl>
                                          <p:spTgt spid="17"/>
                                        </p:tgtEl>
                                      </p:cBhvr>
                                    </p:animEffect>
                                    <p:anim calcmode="lin" valueType="num">
                                      <p:cBhvr>
                                        <p:cTn id="27" dur="250"/>
                                        <p:tgtEl>
                                          <p:spTgt spid="17"/>
                                        </p:tgtEl>
                                        <p:attrNameLst>
                                          <p:attrName>ppt_x</p:attrName>
                                        </p:attrNameLst>
                                      </p:cBhvr>
                                      <p:tavLst>
                                        <p:tav tm="0">
                                          <p:val>
                                            <p:strVal val="ppt_x"/>
                                          </p:val>
                                        </p:tav>
                                        <p:tav tm="100000">
                                          <p:val>
                                            <p:strVal val="ppt_x"/>
                                          </p:val>
                                        </p:tav>
                                      </p:tavLst>
                                    </p:anim>
                                    <p:anim calcmode="lin" valueType="num">
                                      <p:cBhvr>
                                        <p:cTn id="28" dur="250"/>
                                        <p:tgtEl>
                                          <p:spTgt spid="17"/>
                                        </p:tgtEl>
                                        <p:attrNameLst>
                                          <p:attrName>ppt_y</p:attrName>
                                        </p:attrNameLst>
                                      </p:cBhvr>
                                      <p:tavLst>
                                        <p:tav tm="0">
                                          <p:val>
                                            <p:strVal val="ppt_y"/>
                                          </p:val>
                                        </p:tav>
                                        <p:tav tm="100000">
                                          <p:val>
                                            <p:strVal val="ppt_y+.1"/>
                                          </p:val>
                                        </p:tav>
                                      </p:tavLst>
                                    </p:anim>
                                    <p:set>
                                      <p:cBhvr>
                                        <p:cTn id="29" dur="1" fill="hold">
                                          <p:stCondLst>
                                            <p:cond delay="249"/>
                                          </p:stCondLst>
                                        </p:cTn>
                                        <p:tgtEl>
                                          <p:spTgt spid="17"/>
                                        </p:tgtEl>
                                        <p:attrNameLst>
                                          <p:attrName>style.visibility</p:attrName>
                                        </p:attrNameLst>
                                      </p:cBhvr>
                                      <p:to>
                                        <p:strVal val="hidden"/>
                                      </p:to>
                                    </p:set>
                                  </p:childTnLst>
                                </p:cTn>
                              </p:par>
                            </p:childTnLst>
                          </p:cTn>
                        </p:par>
                        <p:par>
                          <p:cTn id="30" fill="hold">
                            <p:stCondLst>
                              <p:cond delay="250"/>
                            </p:stCondLst>
                            <p:childTnLst>
                              <p:par>
                                <p:cTn id="31" presetID="42"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50"/>
                                        <p:tgtEl>
                                          <p:spTgt spid="15"/>
                                        </p:tgtEl>
                                      </p:cBhvr>
                                    </p:animEffect>
                                    <p:anim calcmode="lin" valueType="num">
                                      <p:cBhvr>
                                        <p:cTn id="34" dur="250" fill="hold"/>
                                        <p:tgtEl>
                                          <p:spTgt spid="15"/>
                                        </p:tgtEl>
                                        <p:attrNameLst>
                                          <p:attrName>ppt_x</p:attrName>
                                        </p:attrNameLst>
                                      </p:cBhvr>
                                      <p:tavLst>
                                        <p:tav tm="0">
                                          <p:val>
                                            <p:strVal val="#ppt_x"/>
                                          </p:val>
                                        </p:tav>
                                        <p:tav tm="100000">
                                          <p:val>
                                            <p:strVal val="#ppt_x"/>
                                          </p:val>
                                        </p:tav>
                                      </p:tavLst>
                                    </p:anim>
                                    <p:anim calcmode="lin" valueType="num">
                                      <p:cBhvr>
                                        <p:cTn id="35"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250"/>
                                        <p:tgtEl>
                                          <p:spTgt spid="15"/>
                                        </p:tgtEl>
                                      </p:cBhvr>
                                    </p:animEffect>
                                    <p:anim calcmode="lin" valueType="num">
                                      <p:cBhvr>
                                        <p:cTn id="40" dur="250"/>
                                        <p:tgtEl>
                                          <p:spTgt spid="15"/>
                                        </p:tgtEl>
                                        <p:attrNameLst>
                                          <p:attrName>ppt_x</p:attrName>
                                        </p:attrNameLst>
                                      </p:cBhvr>
                                      <p:tavLst>
                                        <p:tav tm="0">
                                          <p:val>
                                            <p:strVal val="ppt_x"/>
                                          </p:val>
                                        </p:tav>
                                        <p:tav tm="100000">
                                          <p:val>
                                            <p:strVal val="ppt_x"/>
                                          </p:val>
                                        </p:tav>
                                      </p:tavLst>
                                    </p:anim>
                                    <p:anim calcmode="lin" valueType="num">
                                      <p:cBhvr>
                                        <p:cTn id="41" dur="250"/>
                                        <p:tgtEl>
                                          <p:spTgt spid="15"/>
                                        </p:tgtEl>
                                        <p:attrNameLst>
                                          <p:attrName>ppt_y</p:attrName>
                                        </p:attrNameLst>
                                      </p:cBhvr>
                                      <p:tavLst>
                                        <p:tav tm="0">
                                          <p:val>
                                            <p:strVal val="ppt_y"/>
                                          </p:val>
                                        </p:tav>
                                        <p:tav tm="100000">
                                          <p:val>
                                            <p:strVal val="ppt_y+.1"/>
                                          </p:val>
                                        </p:tav>
                                      </p:tavLst>
                                    </p:anim>
                                    <p:set>
                                      <p:cBhvr>
                                        <p:cTn id="42"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4">
          <a:extLst>
            <a:ext uri="{FF2B5EF4-FFF2-40B4-BE49-F238E27FC236}">
              <a16:creationId xmlns:a16="http://schemas.microsoft.com/office/drawing/2014/main" id="{A778C9DF-081A-8C4A-7D1C-80D8188605AB}"/>
            </a:ext>
          </a:extLst>
        </p:cNvPr>
        <p:cNvGrpSpPr/>
        <p:nvPr/>
      </p:nvGrpSpPr>
      <p:grpSpPr>
        <a:xfrm>
          <a:off x="0" y="0"/>
          <a:ext cx="0" cy="0"/>
          <a:chOff x="0" y="0"/>
          <a:chExt cx="0" cy="0"/>
        </a:xfrm>
      </p:grpSpPr>
      <p:grpSp>
        <p:nvGrpSpPr>
          <p:cNvPr id="6" name="Google Shape;279;p18">
            <a:extLst>
              <a:ext uri="{FF2B5EF4-FFF2-40B4-BE49-F238E27FC236}">
                <a16:creationId xmlns:a16="http://schemas.microsoft.com/office/drawing/2014/main" id="{068A238B-7F57-BEAC-AE3D-12308874EF90}"/>
              </a:ext>
            </a:extLst>
          </p:cNvPr>
          <p:cNvGrpSpPr/>
          <p:nvPr/>
        </p:nvGrpSpPr>
        <p:grpSpPr>
          <a:xfrm>
            <a:off x="274200" y="274200"/>
            <a:ext cx="8687100" cy="4686600"/>
            <a:chOff x="274200" y="274200"/>
            <a:chExt cx="8687100" cy="4686600"/>
          </a:xfrm>
        </p:grpSpPr>
        <p:sp>
          <p:nvSpPr>
            <p:cNvPr id="7" name="Google Shape;280;p18">
              <a:extLst>
                <a:ext uri="{FF2B5EF4-FFF2-40B4-BE49-F238E27FC236}">
                  <a16:creationId xmlns:a16="http://schemas.microsoft.com/office/drawing/2014/main" id="{1B9BABE4-68A2-D2AB-A683-D8BC99F8DCE8}"/>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81;p18">
              <a:extLst>
                <a:ext uri="{FF2B5EF4-FFF2-40B4-BE49-F238E27FC236}">
                  <a16:creationId xmlns:a16="http://schemas.microsoft.com/office/drawing/2014/main" id="{3076E2B5-2CEA-F413-D71F-29A0F1FAC2A5}"/>
                </a:ext>
              </a:extLst>
            </p:cNvPr>
            <p:cNvGrpSpPr/>
            <p:nvPr/>
          </p:nvGrpSpPr>
          <p:grpSpPr>
            <a:xfrm>
              <a:off x="274200" y="274200"/>
              <a:ext cx="8595900" cy="4595100"/>
              <a:chOff x="274200" y="274200"/>
              <a:chExt cx="8595900" cy="4595100"/>
            </a:xfrm>
          </p:grpSpPr>
          <p:grpSp>
            <p:nvGrpSpPr>
              <p:cNvPr id="9" name="Google Shape;282;p18">
                <a:extLst>
                  <a:ext uri="{FF2B5EF4-FFF2-40B4-BE49-F238E27FC236}">
                    <a16:creationId xmlns:a16="http://schemas.microsoft.com/office/drawing/2014/main" id="{431CB369-795B-2D5F-7C03-63E684481942}"/>
                  </a:ext>
                </a:extLst>
              </p:cNvPr>
              <p:cNvGrpSpPr/>
              <p:nvPr/>
            </p:nvGrpSpPr>
            <p:grpSpPr>
              <a:xfrm>
                <a:off x="274200" y="274200"/>
                <a:ext cx="8595900" cy="4595100"/>
                <a:chOff x="274200" y="274200"/>
                <a:chExt cx="8595900" cy="4595100"/>
              </a:xfrm>
            </p:grpSpPr>
            <p:sp>
              <p:nvSpPr>
                <p:cNvPr id="15" name="Google Shape;283;p18">
                  <a:extLst>
                    <a:ext uri="{FF2B5EF4-FFF2-40B4-BE49-F238E27FC236}">
                      <a16:creationId xmlns:a16="http://schemas.microsoft.com/office/drawing/2014/main" id="{E1E3D81D-064F-3B65-AC74-0308A2DF2DB4}"/>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284;p18">
                  <a:extLst>
                    <a:ext uri="{FF2B5EF4-FFF2-40B4-BE49-F238E27FC236}">
                      <a16:creationId xmlns:a16="http://schemas.microsoft.com/office/drawing/2014/main" id="{E9FCF17C-116F-6842-28A4-D65EF1DF94DF}"/>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0" name="Google Shape;285;p18">
                <a:extLst>
                  <a:ext uri="{FF2B5EF4-FFF2-40B4-BE49-F238E27FC236}">
                    <a16:creationId xmlns:a16="http://schemas.microsoft.com/office/drawing/2014/main" id="{7E2C6419-6091-1776-2405-187AFA0BD5A8}"/>
                  </a:ext>
                </a:extLst>
              </p:cNvPr>
              <p:cNvGrpSpPr/>
              <p:nvPr/>
            </p:nvGrpSpPr>
            <p:grpSpPr>
              <a:xfrm>
                <a:off x="8595300" y="365550"/>
                <a:ext cx="183000" cy="183000"/>
                <a:chOff x="8225400" y="367488"/>
                <a:chExt cx="183000" cy="183000"/>
              </a:xfrm>
            </p:grpSpPr>
            <p:cxnSp>
              <p:nvCxnSpPr>
                <p:cNvPr id="13" name="Google Shape;286;p18">
                  <a:extLst>
                    <a:ext uri="{FF2B5EF4-FFF2-40B4-BE49-F238E27FC236}">
                      <a16:creationId xmlns:a16="http://schemas.microsoft.com/office/drawing/2014/main" id="{D9607857-0710-31AD-573A-9EF04D4F4FE3}"/>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287;p18">
                  <a:extLst>
                    <a:ext uri="{FF2B5EF4-FFF2-40B4-BE49-F238E27FC236}">
                      <a16:creationId xmlns:a16="http://schemas.microsoft.com/office/drawing/2014/main" id="{BFAEF0DC-62D3-D767-61CB-E741E2E6C52D}"/>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288;p18">
                <a:extLst>
                  <a:ext uri="{FF2B5EF4-FFF2-40B4-BE49-F238E27FC236}">
                    <a16:creationId xmlns:a16="http://schemas.microsoft.com/office/drawing/2014/main" id="{F27195A6-22E8-8209-EE0D-7E8451818EE3}"/>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289;p18">
                <a:extLst>
                  <a:ext uri="{FF2B5EF4-FFF2-40B4-BE49-F238E27FC236}">
                    <a16:creationId xmlns:a16="http://schemas.microsoft.com/office/drawing/2014/main" id="{3310298F-9117-D5BF-9F14-CF1402D072F1}"/>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673" name="Google Shape;673;p35">
            <a:extLst>
              <a:ext uri="{FF2B5EF4-FFF2-40B4-BE49-F238E27FC236}">
                <a16:creationId xmlns:a16="http://schemas.microsoft.com/office/drawing/2014/main" id="{1C0CCF85-0E59-370F-C567-5804DDB32989}"/>
              </a:ext>
            </a:extLst>
          </p:cNvPr>
          <p:cNvSpPr/>
          <p:nvPr/>
        </p:nvSpPr>
        <p:spPr>
          <a:xfrm>
            <a:off x="7971700" y="10816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a:extLst>
              <a:ext uri="{FF2B5EF4-FFF2-40B4-BE49-F238E27FC236}">
                <a16:creationId xmlns:a16="http://schemas.microsoft.com/office/drawing/2014/main" id="{ADBCBA60-1EAB-51E7-9C50-3AA419865EB0}"/>
              </a:ext>
            </a:extLst>
          </p:cNvPr>
          <p:cNvSpPr/>
          <p:nvPr/>
        </p:nvSpPr>
        <p:spPr>
          <a:xfrm>
            <a:off x="7739360" y="932973"/>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a:extLst>
              <a:ext uri="{FF2B5EF4-FFF2-40B4-BE49-F238E27FC236}">
                <a16:creationId xmlns:a16="http://schemas.microsoft.com/office/drawing/2014/main" id="{A844110B-6E8D-89FE-EE95-EE4E17DAE086}"/>
              </a:ext>
            </a:extLst>
          </p:cNvPr>
          <p:cNvSpPr/>
          <p:nvPr/>
        </p:nvSpPr>
        <p:spPr>
          <a:xfrm>
            <a:off x="1375684" y="523441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528;p32">
            <a:extLst>
              <a:ext uri="{FF2B5EF4-FFF2-40B4-BE49-F238E27FC236}">
                <a16:creationId xmlns:a16="http://schemas.microsoft.com/office/drawing/2014/main" id="{9C2C7578-25AB-4644-20CB-BEEEE5F19FB1}"/>
              </a:ext>
            </a:extLst>
          </p:cNvPr>
          <p:cNvGrpSpPr/>
          <p:nvPr/>
        </p:nvGrpSpPr>
        <p:grpSpPr>
          <a:xfrm rot="5400000">
            <a:off x="247073" y="347218"/>
            <a:ext cx="603495" cy="1371596"/>
            <a:chOff x="3724575" y="3497700"/>
            <a:chExt cx="603495" cy="1371596"/>
          </a:xfrm>
        </p:grpSpPr>
        <p:sp>
          <p:nvSpPr>
            <p:cNvPr id="37" name="Google Shape;529;p32">
              <a:extLst>
                <a:ext uri="{FF2B5EF4-FFF2-40B4-BE49-F238E27FC236}">
                  <a16:creationId xmlns:a16="http://schemas.microsoft.com/office/drawing/2014/main" id="{9D9916E1-8D03-A09E-1A84-2C6DD07833AE}"/>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0;p32">
              <a:extLst>
                <a:ext uri="{FF2B5EF4-FFF2-40B4-BE49-F238E27FC236}">
                  <a16:creationId xmlns:a16="http://schemas.microsoft.com/office/drawing/2014/main" id="{FD274D00-2255-8370-49D6-3D4B838BFCA2}"/>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rgbClr val="D3E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1;p32">
              <a:extLst>
                <a:ext uri="{FF2B5EF4-FFF2-40B4-BE49-F238E27FC236}">
                  <a16:creationId xmlns:a16="http://schemas.microsoft.com/office/drawing/2014/main" id="{2F52DD63-77BC-25B9-D991-325EC1436F63}"/>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32;p32">
              <a:extLst>
                <a:ext uri="{FF2B5EF4-FFF2-40B4-BE49-F238E27FC236}">
                  <a16:creationId xmlns:a16="http://schemas.microsoft.com/office/drawing/2014/main" id="{1F5E690D-36CD-F6D5-6639-8B0FC0647493}"/>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33;p32">
              <a:extLst>
                <a:ext uri="{FF2B5EF4-FFF2-40B4-BE49-F238E27FC236}">
                  <a16:creationId xmlns:a16="http://schemas.microsoft.com/office/drawing/2014/main" id="{26B794B4-A625-F3B5-96A4-2F28B1A9C358}"/>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34;p32">
              <a:extLst>
                <a:ext uri="{FF2B5EF4-FFF2-40B4-BE49-F238E27FC236}">
                  <a16:creationId xmlns:a16="http://schemas.microsoft.com/office/drawing/2014/main" id="{3706A48D-4EF3-34E5-D84F-429C991B2866}"/>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5">
            <a:extLst>
              <a:ext uri="{FF2B5EF4-FFF2-40B4-BE49-F238E27FC236}">
                <a16:creationId xmlns:a16="http://schemas.microsoft.com/office/drawing/2014/main" id="{F9816DC4-7B3B-B8FA-6C2B-6765D4F4B97B}"/>
              </a:ext>
            </a:extLst>
          </p:cNvPr>
          <p:cNvSpPr txBox="1">
            <a:spLocks noGrp="1"/>
          </p:cNvSpPr>
          <p:nvPr>
            <p:ph type="title"/>
          </p:nvPr>
        </p:nvSpPr>
        <p:spPr>
          <a:xfrm>
            <a:off x="1675512" y="667345"/>
            <a:ext cx="5792975"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n w="19050">
                  <a:solidFill>
                    <a:schemeClr val="tx1"/>
                  </a:solidFill>
                </a:ln>
                <a:solidFill>
                  <a:srgbClr val="EFC4B9"/>
                </a:solidFill>
                <a:latin typeface="Montserrat Black" pitchFamily="2" charset="0"/>
                <a:cs typeface="Mongolian Baiti" panose="03000500000000000000" pitchFamily="66" charset="0"/>
              </a:rPr>
              <a:t>CÁC MÔ HÌNH </a:t>
            </a:r>
            <a:endParaRPr>
              <a:ln w="19050">
                <a:solidFill>
                  <a:schemeClr val="tx1"/>
                </a:solidFill>
              </a:ln>
              <a:solidFill>
                <a:srgbClr val="EFC4B9"/>
              </a:solidFill>
              <a:latin typeface="Montserrat Black" pitchFamily="2" charset="0"/>
              <a:cs typeface="Mongolian Baiti" panose="03000500000000000000" pitchFamily="66" charset="0"/>
            </a:endParaRPr>
          </a:p>
        </p:txBody>
      </p:sp>
      <p:sp>
        <p:nvSpPr>
          <p:cNvPr id="653" name="TextBox 652">
            <a:extLst>
              <a:ext uri="{FF2B5EF4-FFF2-40B4-BE49-F238E27FC236}">
                <a16:creationId xmlns:a16="http://schemas.microsoft.com/office/drawing/2014/main" id="{DD5903B8-B13E-4C39-42F6-F9DE84C18D12}"/>
              </a:ext>
            </a:extLst>
          </p:cNvPr>
          <p:cNvSpPr txBox="1"/>
          <p:nvPr/>
        </p:nvSpPr>
        <p:spPr>
          <a:xfrm>
            <a:off x="745964" y="2181491"/>
            <a:ext cx="1530038" cy="276999"/>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CDM</a:t>
            </a:r>
            <a:endParaRPr lang="en-US" sz="1200" b="1">
              <a:latin typeface="Calibri" panose="020F0502020204030204" pitchFamily="34" charset="0"/>
              <a:ea typeface="Calibri" panose="020F0502020204030204" pitchFamily="34" charset="0"/>
              <a:cs typeface="Calibri" panose="020F0502020204030204" pitchFamily="34" charset="0"/>
            </a:endParaRPr>
          </a:p>
        </p:txBody>
      </p:sp>
      <p:sp>
        <p:nvSpPr>
          <p:cNvPr id="670" name="TextBox 669">
            <a:extLst>
              <a:ext uri="{FF2B5EF4-FFF2-40B4-BE49-F238E27FC236}">
                <a16:creationId xmlns:a16="http://schemas.microsoft.com/office/drawing/2014/main" id="{7D5743F0-EE16-0B43-8E03-FC2CCDFA7A2F}"/>
              </a:ext>
            </a:extLst>
          </p:cNvPr>
          <p:cNvSpPr txBox="1"/>
          <p:nvPr/>
        </p:nvSpPr>
        <p:spPr>
          <a:xfrm>
            <a:off x="745964" y="3771350"/>
            <a:ext cx="1530038" cy="276999"/>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PDM</a:t>
            </a:r>
            <a:endParaRPr lang="en-US" sz="1200" b="1">
              <a:latin typeface="Calibri" panose="020F0502020204030204" pitchFamily="34" charset="0"/>
              <a:ea typeface="Calibri" panose="020F0502020204030204" pitchFamily="34" charset="0"/>
              <a:cs typeface="Calibri" panose="020F0502020204030204" pitchFamily="34" charset="0"/>
            </a:endParaRPr>
          </a:p>
        </p:txBody>
      </p:sp>
      <p:sp>
        <p:nvSpPr>
          <p:cNvPr id="689" name="TextBox 688">
            <a:extLst>
              <a:ext uri="{FF2B5EF4-FFF2-40B4-BE49-F238E27FC236}">
                <a16:creationId xmlns:a16="http://schemas.microsoft.com/office/drawing/2014/main" id="{8E6BD2C5-3658-D3BD-6CDF-1776CFA57208}"/>
              </a:ext>
            </a:extLst>
          </p:cNvPr>
          <p:cNvSpPr txBox="1"/>
          <p:nvPr/>
        </p:nvSpPr>
        <p:spPr>
          <a:xfrm>
            <a:off x="3806980" y="2192056"/>
            <a:ext cx="1530038" cy="276999"/>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BFD</a:t>
            </a:r>
            <a:endParaRPr lang="en-US" sz="1200" b="1">
              <a:latin typeface="Calibri" panose="020F0502020204030204" pitchFamily="34" charset="0"/>
              <a:ea typeface="Calibri" panose="020F0502020204030204" pitchFamily="34" charset="0"/>
              <a:cs typeface="Calibri" panose="020F0502020204030204" pitchFamily="34" charset="0"/>
            </a:endParaRPr>
          </a:p>
        </p:txBody>
      </p:sp>
      <p:sp>
        <p:nvSpPr>
          <p:cNvPr id="705" name="TextBox 704">
            <a:extLst>
              <a:ext uri="{FF2B5EF4-FFF2-40B4-BE49-F238E27FC236}">
                <a16:creationId xmlns:a16="http://schemas.microsoft.com/office/drawing/2014/main" id="{A1B96E73-E4C3-87B4-8B6A-791B9C615E27}"/>
              </a:ext>
            </a:extLst>
          </p:cNvPr>
          <p:cNvSpPr txBox="1"/>
          <p:nvPr/>
        </p:nvSpPr>
        <p:spPr>
          <a:xfrm>
            <a:off x="6750759" y="2181491"/>
            <a:ext cx="1530038" cy="276999"/>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DFD</a:t>
            </a:r>
            <a:endParaRPr lang="en-US" sz="1200" b="1">
              <a:latin typeface="Calibri" panose="020F0502020204030204" pitchFamily="34" charset="0"/>
              <a:ea typeface="Calibri" panose="020F0502020204030204" pitchFamily="34" charset="0"/>
              <a:cs typeface="Calibri" panose="020F0502020204030204" pitchFamily="34" charset="0"/>
            </a:endParaRPr>
          </a:p>
        </p:txBody>
      </p:sp>
      <p:sp>
        <p:nvSpPr>
          <p:cNvPr id="721" name="TextBox 720">
            <a:extLst>
              <a:ext uri="{FF2B5EF4-FFF2-40B4-BE49-F238E27FC236}">
                <a16:creationId xmlns:a16="http://schemas.microsoft.com/office/drawing/2014/main" id="{2E8F3F6D-9D87-13A6-EB63-2E5702F6F9CF}"/>
              </a:ext>
            </a:extLst>
          </p:cNvPr>
          <p:cNvSpPr txBox="1"/>
          <p:nvPr/>
        </p:nvSpPr>
        <p:spPr>
          <a:xfrm>
            <a:off x="3806980" y="3701217"/>
            <a:ext cx="1530038" cy="276999"/>
          </a:xfrm>
          <a:prstGeom prst="rect">
            <a:avLst/>
          </a:prstGeom>
          <a:noFill/>
        </p:spPr>
        <p:txBody>
          <a:bodyPr wrap="square" rtlCol="0">
            <a:spAutoFit/>
          </a:bodyPr>
          <a:lstStyle/>
          <a:p>
            <a:pPr algn="ctr"/>
            <a:r>
              <a:rPr lang="vi-VN" sz="1200" b="1">
                <a:latin typeface="Calibri" panose="020F0502020204030204" pitchFamily="34" charset="0"/>
                <a:ea typeface="Calibri" panose="020F0502020204030204" pitchFamily="34" charset="0"/>
                <a:cs typeface="Calibri" panose="020F0502020204030204" pitchFamily="34" charset="0"/>
              </a:rPr>
              <a:t>DIAGRAM</a:t>
            </a:r>
            <a:endParaRPr lang="en-US" sz="1200" b="1">
              <a:latin typeface="Calibri" panose="020F0502020204030204" pitchFamily="34" charset="0"/>
              <a:ea typeface="Calibri" panose="020F0502020204030204" pitchFamily="34" charset="0"/>
              <a:cs typeface="Calibri" panose="020F0502020204030204" pitchFamily="34" charset="0"/>
            </a:endParaRPr>
          </a:p>
        </p:txBody>
      </p:sp>
      <p:grpSp>
        <p:nvGrpSpPr>
          <p:cNvPr id="752" name="Google Shape;515;p32">
            <a:extLst>
              <a:ext uri="{FF2B5EF4-FFF2-40B4-BE49-F238E27FC236}">
                <a16:creationId xmlns:a16="http://schemas.microsoft.com/office/drawing/2014/main" id="{248932CE-43A5-C79D-6685-B350F75D10C0}"/>
              </a:ext>
            </a:extLst>
          </p:cNvPr>
          <p:cNvGrpSpPr/>
          <p:nvPr/>
        </p:nvGrpSpPr>
        <p:grpSpPr>
          <a:xfrm rot="5400000">
            <a:off x="6537904" y="7158385"/>
            <a:ext cx="3657590" cy="348347"/>
            <a:chOff x="4572050" y="100025"/>
            <a:chExt cx="3657590" cy="348347"/>
          </a:xfrm>
        </p:grpSpPr>
        <p:sp>
          <p:nvSpPr>
            <p:cNvPr id="753" name="Google Shape;516;p32">
              <a:extLst>
                <a:ext uri="{FF2B5EF4-FFF2-40B4-BE49-F238E27FC236}">
                  <a16:creationId xmlns:a16="http://schemas.microsoft.com/office/drawing/2014/main" id="{C445C4F8-C0DE-A4DE-DFC0-0F03D357BEC8}"/>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517;p32">
              <a:extLst>
                <a:ext uri="{FF2B5EF4-FFF2-40B4-BE49-F238E27FC236}">
                  <a16:creationId xmlns:a16="http://schemas.microsoft.com/office/drawing/2014/main" id="{E538B2A3-A74F-239F-5F8C-055C088CB8A3}"/>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518;p32">
              <a:extLst>
                <a:ext uri="{FF2B5EF4-FFF2-40B4-BE49-F238E27FC236}">
                  <a16:creationId xmlns:a16="http://schemas.microsoft.com/office/drawing/2014/main" id="{A51BEB25-E274-0301-10A1-A5BC1F7C2255}"/>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519;p32">
              <a:extLst>
                <a:ext uri="{FF2B5EF4-FFF2-40B4-BE49-F238E27FC236}">
                  <a16:creationId xmlns:a16="http://schemas.microsoft.com/office/drawing/2014/main" id="{DB099323-A7BF-A239-6DB6-C814A489A153}"/>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520;p32">
              <a:extLst>
                <a:ext uri="{FF2B5EF4-FFF2-40B4-BE49-F238E27FC236}">
                  <a16:creationId xmlns:a16="http://schemas.microsoft.com/office/drawing/2014/main" id="{2467ACBB-4416-41D8-047E-B3D734210287}"/>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521;p32">
              <a:extLst>
                <a:ext uri="{FF2B5EF4-FFF2-40B4-BE49-F238E27FC236}">
                  <a16:creationId xmlns:a16="http://schemas.microsoft.com/office/drawing/2014/main" id="{5D6A4A03-5862-919F-AFDE-94D9B872B91C}"/>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522;p32">
              <a:extLst>
                <a:ext uri="{FF2B5EF4-FFF2-40B4-BE49-F238E27FC236}">
                  <a16:creationId xmlns:a16="http://schemas.microsoft.com/office/drawing/2014/main" id="{91AC2A61-7B43-BA02-8F51-EA2561FDB4EC}"/>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523;p32">
              <a:extLst>
                <a:ext uri="{FF2B5EF4-FFF2-40B4-BE49-F238E27FC236}">
                  <a16:creationId xmlns:a16="http://schemas.microsoft.com/office/drawing/2014/main" id="{02A57333-8F72-73FC-C715-B6D82BFB864F}"/>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524;p32">
              <a:extLst>
                <a:ext uri="{FF2B5EF4-FFF2-40B4-BE49-F238E27FC236}">
                  <a16:creationId xmlns:a16="http://schemas.microsoft.com/office/drawing/2014/main" id="{D21232F3-8571-F14A-8830-B655AF3D3E99}"/>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525;p32">
              <a:extLst>
                <a:ext uri="{FF2B5EF4-FFF2-40B4-BE49-F238E27FC236}">
                  <a16:creationId xmlns:a16="http://schemas.microsoft.com/office/drawing/2014/main" id="{4D236E94-D8CF-5C8E-8C58-02DF8072D1BE}"/>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526;p32">
              <a:extLst>
                <a:ext uri="{FF2B5EF4-FFF2-40B4-BE49-F238E27FC236}">
                  <a16:creationId xmlns:a16="http://schemas.microsoft.com/office/drawing/2014/main" id="{10AF25FA-9F13-6A73-C888-1D774C9B324E}"/>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527;p32">
              <a:extLst>
                <a:ext uri="{FF2B5EF4-FFF2-40B4-BE49-F238E27FC236}">
                  <a16:creationId xmlns:a16="http://schemas.microsoft.com/office/drawing/2014/main" id="{7E506D15-1F8A-C88F-DB34-EDBE1584165A}"/>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552;p32">
            <a:extLst>
              <a:ext uri="{FF2B5EF4-FFF2-40B4-BE49-F238E27FC236}">
                <a16:creationId xmlns:a16="http://schemas.microsoft.com/office/drawing/2014/main" id="{1465A531-153F-D156-72B6-DA300DD7C8A8}"/>
              </a:ext>
            </a:extLst>
          </p:cNvPr>
          <p:cNvGrpSpPr/>
          <p:nvPr/>
        </p:nvGrpSpPr>
        <p:grpSpPr>
          <a:xfrm>
            <a:off x="-1331756" y="1188010"/>
            <a:ext cx="502899" cy="502899"/>
            <a:chOff x="858700" y="1967475"/>
            <a:chExt cx="605100" cy="605100"/>
          </a:xfrm>
        </p:grpSpPr>
        <p:sp>
          <p:nvSpPr>
            <p:cNvPr id="773" name="Google Shape;553;p32">
              <a:extLst>
                <a:ext uri="{FF2B5EF4-FFF2-40B4-BE49-F238E27FC236}">
                  <a16:creationId xmlns:a16="http://schemas.microsoft.com/office/drawing/2014/main" id="{B923A079-DE32-125D-3737-13F124AA73F2}"/>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554;p32">
              <a:extLst>
                <a:ext uri="{FF2B5EF4-FFF2-40B4-BE49-F238E27FC236}">
                  <a16:creationId xmlns:a16="http://schemas.microsoft.com/office/drawing/2014/main" id="{41C48F54-60BA-BE48-9919-A92FC0803A04}"/>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583;p33">
            <a:extLst>
              <a:ext uri="{FF2B5EF4-FFF2-40B4-BE49-F238E27FC236}">
                <a16:creationId xmlns:a16="http://schemas.microsoft.com/office/drawing/2014/main" id="{A6046CDC-7EE9-9ADF-7FDC-90EFF8CD2111}"/>
              </a:ext>
            </a:extLst>
          </p:cNvPr>
          <p:cNvGrpSpPr/>
          <p:nvPr/>
        </p:nvGrpSpPr>
        <p:grpSpPr>
          <a:xfrm>
            <a:off x="-1331756" y="69293"/>
            <a:ext cx="629846" cy="592514"/>
            <a:chOff x="463701" y="2217961"/>
            <a:chExt cx="629846" cy="592514"/>
          </a:xfrm>
        </p:grpSpPr>
        <p:sp>
          <p:nvSpPr>
            <p:cNvPr id="776" name="Google Shape;584;p33">
              <a:extLst>
                <a:ext uri="{FF2B5EF4-FFF2-40B4-BE49-F238E27FC236}">
                  <a16:creationId xmlns:a16="http://schemas.microsoft.com/office/drawing/2014/main" id="{6F1AB16F-1774-21A9-40F2-6906DBE2C842}"/>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585;p33">
              <a:extLst>
                <a:ext uri="{FF2B5EF4-FFF2-40B4-BE49-F238E27FC236}">
                  <a16:creationId xmlns:a16="http://schemas.microsoft.com/office/drawing/2014/main" id="{C62C7469-620F-FE78-4442-49A58AE34CEE}"/>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586;p33">
              <a:extLst>
                <a:ext uri="{FF2B5EF4-FFF2-40B4-BE49-F238E27FC236}">
                  <a16:creationId xmlns:a16="http://schemas.microsoft.com/office/drawing/2014/main" id="{305E2649-4919-A616-79D4-A83853F59E1B}"/>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587;p33">
              <a:extLst>
                <a:ext uri="{FF2B5EF4-FFF2-40B4-BE49-F238E27FC236}">
                  <a16:creationId xmlns:a16="http://schemas.microsoft.com/office/drawing/2014/main" id="{986C4E96-7FD4-A1E4-E237-D5C2434DCA54}"/>
                </a:ext>
              </a:extLst>
            </p:cNvPr>
            <p:cNvGrpSpPr/>
            <p:nvPr/>
          </p:nvGrpSpPr>
          <p:grpSpPr>
            <a:xfrm>
              <a:off x="773496" y="2217961"/>
              <a:ext cx="320051" cy="298703"/>
              <a:chOff x="1023863" y="2896525"/>
              <a:chExt cx="240875" cy="219425"/>
            </a:xfrm>
          </p:grpSpPr>
          <p:sp>
            <p:nvSpPr>
              <p:cNvPr id="780" name="Google Shape;588;p33">
                <a:extLst>
                  <a:ext uri="{FF2B5EF4-FFF2-40B4-BE49-F238E27FC236}">
                    <a16:creationId xmlns:a16="http://schemas.microsoft.com/office/drawing/2014/main" id="{874FC3B0-FC27-FA24-1503-BC72EA69C9A1}"/>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589;p33">
                <a:extLst>
                  <a:ext uri="{FF2B5EF4-FFF2-40B4-BE49-F238E27FC236}">
                    <a16:creationId xmlns:a16="http://schemas.microsoft.com/office/drawing/2014/main" id="{DE984553-0E05-45E3-A420-4C4D11546444}"/>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756B87EF-F5A4-6364-2E95-446A41A70EE4}"/>
                  </a:ext>
                </a:extLst>
              </p:cNvPr>
              <p:cNvGraphicFramePr>
                <a:graphicFrameLocks noChangeAspect="1"/>
              </p:cNvGraphicFramePr>
              <p:nvPr>
                <p:extLst>
                  <p:ext uri="{D42A27DB-BD31-4B8C-83A1-F6EECF244321}">
                    <p14:modId xmlns:p14="http://schemas.microsoft.com/office/powerpoint/2010/main" val="666269933"/>
                  </p:ext>
                </p:extLst>
              </p:nvPr>
            </p:nvGraphicFramePr>
            <p:xfrm>
              <a:off x="1023546" y="1608381"/>
              <a:ext cx="960000" cy="540000"/>
            </p:xfrm>
            <a:graphic>
              <a:graphicData uri="http://schemas.microsoft.com/office/powerpoint/2016/sectionzoom">
                <psez:sectionZm>
                  <psez:sectionZmObj sectionId="{7FE162F2-B814-4D94-8B48-1D340E65FE3A}">
                    <psez:zmPr id="{C26DA6FF-1728-460C-A80E-EFCBD364DB4F}" transitionDur="500">
                      <p166:blipFill xmlns:p166="http://schemas.microsoft.com/office/powerpoint/2016/6/main">
                        <a:blip r:embed="rId3"/>
                        <a:stretch>
                          <a:fillRect/>
                        </a:stretch>
                      </p166:blipFill>
                      <p166:spPr xmlns:p166="http://schemas.microsoft.com/office/powerpoint/2016/6/main">
                        <a:xfrm>
                          <a:off x="0" y="0"/>
                          <a:ext cx="960000" cy="540000"/>
                        </a:xfrm>
                        <a:prstGeom prst="rect">
                          <a:avLst/>
                        </a:prstGeom>
                        <a:ln w="3175">
                          <a:noFill/>
                        </a:ln>
                      </p166:spPr>
                    </psez:zmPr>
                  </psez:sectionZmObj>
                </psez:sectionZm>
              </a:graphicData>
            </a:graphic>
          </p:graphicFrame>
        </mc:Choice>
        <mc:Fallback xmlns="">
          <p:pic>
            <p:nvPicPr>
              <p:cNvPr id="3" name="Section Zoom 2">
                <a:hlinkClick r:id="rId4" action="ppaction://hlinksldjump"/>
                <a:extLst>
                  <a:ext uri="{FF2B5EF4-FFF2-40B4-BE49-F238E27FC236}">
                    <a16:creationId xmlns:a16="http://schemas.microsoft.com/office/drawing/2014/main" id="{756B87EF-F5A4-6364-2E95-446A41A70EE4}"/>
                  </a:ext>
                </a:extLst>
              </p:cNvPr>
              <p:cNvPicPr>
                <a:picLocks noGrp="1" noRot="1" noChangeAspect="1" noMove="1" noResize="1" noEditPoints="1" noAdjustHandles="1" noChangeArrowheads="1" noChangeShapeType="1"/>
              </p:cNvPicPr>
              <p:nvPr/>
            </p:nvPicPr>
            <p:blipFill>
              <a:blip r:embed="rId5"/>
              <a:stretch>
                <a:fillRect/>
              </a:stretch>
            </p:blipFill>
            <p:spPr>
              <a:xfrm>
                <a:off x="1023546" y="1608381"/>
                <a:ext cx="960000" cy="540000"/>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CEB4CB6D-E939-ECC3-9475-E2438013A163}"/>
                  </a:ext>
                </a:extLst>
              </p:cNvPr>
              <p:cNvGraphicFramePr>
                <a:graphicFrameLocks noChangeAspect="1"/>
              </p:cNvGraphicFramePr>
              <p:nvPr>
                <p:extLst>
                  <p:ext uri="{D42A27DB-BD31-4B8C-83A1-F6EECF244321}">
                    <p14:modId xmlns:p14="http://schemas.microsoft.com/office/powerpoint/2010/main" val="2621314938"/>
                  </p:ext>
                </p:extLst>
              </p:nvPr>
            </p:nvGraphicFramePr>
            <p:xfrm>
              <a:off x="1022658" y="3162908"/>
              <a:ext cx="960000" cy="540000"/>
            </p:xfrm>
            <a:graphic>
              <a:graphicData uri="http://schemas.microsoft.com/office/powerpoint/2016/sectionzoom">
                <psez:sectionZm>
                  <psez:sectionZmObj sectionId="{9C0042B7-D0BF-400D-8073-8EFCFAD46220}">
                    <psez:zmPr id="{5E455256-000A-4EBB-BA28-423A02DBB0F8}" transitionDur="500">
                      <p166:blipFill xmlns:p166="http://schemas.microsoft.com/office/powerpoint/2016/6/main">
                        <a:blip r:embed="rId6"/>
                        <a:stretch>
                          <a:fillRect/>
                        </a:stretch>
                      </p166:blipFill>
                      <p166:spPr xmlns:p166="http://schemas.microsoft.com/office/powerpoint/2016/6/main">
                        <a:xfrm>
                          <a:off x="0" y="0"/>
                          <a:ext cx="960000" cy="540000"/>
                        </a:xfrm>
                        <a:prstGeom prst="rect">
                          <a:avLst/>
                        </a:prstGeom>
                        <a:ln w="3175">
                          <a:noFill/>
                        </a:ln>
                      </p166:spPr>
                    </psez:zmPr>
                  </psez:sectionZmObj>
                </psez:sectionZm>
              </a:graphicData>
            </a:graphic>
          </p:graphicFrame>
        </mc:Choice>
        <mc:Fallback xmlns="">
          <p:pic>
            <p:nvPicPr>
              <p:cNvPr id="5" name="Section Zoom 4">
                <a:hlinkClick r:id="rId7" action="ppaction://hlinksldjump"/>
                <a:extLst>
                  <a:ext uri="{FF2B5EF4-FFF2-40B4-BE49-F238E27FC236}">
                    <a16:creationId xmlns:a16="http://schemas.microsoft.com/office/drawing/2014/main" id="{CEB4CB6D-E939-ECC3-9475-E2438013A163}"/>
                  </a:ext>
                </a:extLst>
              </p:cNvPr>
              <p:cNvPicPr>
                <a:picLocks noGrp="1" noRot="1" noChangeAspect="1" noMove="1" noResize="1" noEditPoints="1" noAdjustHandles="1" noChangeArrowheads="1" noChangeShapeType="1"/>
              </p:cNvPicPr>
              <p:nvPr/>
            </p:nvPicPr>
            <p:blipFill>
              <a:blip r:embed="rId8"/>
              <a:stretch>
                <a:fillRect/>
              </a:stretch>
            </p:blipFill>
            <p:spPr>
              <a:xfrm>
                <a:off x="1022658" y="3162908"/>
                <a:ext cx="960000" cy="540000"/>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85418EE6-30A6-7D3B-BA83-8F4D9B6E4ED5}"/>
                  </a:ext>
                </a:extLst>
              </p:cNvPr>
              <p:cNvGraphicFramePr>
                <a:graphicFrameLocks noChangeAspect="1"/>
              </p:cNvGraphicFramePr>
              <p:nvPr>
                <p:extLst>
                  <p:ext uri="{D42A27DB-BD31-4B8C-83A1-F6EECF244321}">
                    <p14:modId xmlns:p14="http://schemas.microsoft.com/office/powerpoint/2010/main" val="1511036325"/>
                  </p:ext>
                </p:extLst>
              </p:nvPr>
            </p:nvGraphicFramePr>
            <p:xfrm>
              <a:off x="4091999" y="1649093"/>
              <a:ext cx="960000" cy="540000"/>
            </p:xfrm>
            <a:graphic>
              <a:graphicData uri="http://schemas.microsoft.com/office/powerpoint/2016/sectionzoom">
                <psez:sectionZm>
                  <psez:sectionZmObj sectionId="{DDD3E4B0-3535-4C5A-9150-C617E305683F}">
                    <psez:zmPr id="{F34CBA8C-C451-43C8-8526-87CAE65EEC63}" transitionDur="500">
                      <p166:blipFill xmlns:p166="http://schemas.microsoft.com/office/powerpoint/2016/6/main">
                        <a:blip r:embed="rId9"/>
                        <a:stretch>
                          <a:fillRect/>
                        </a:stretch>
                      </p166:blipFill>
                      <p166:spPr xmlns:p166="http://schemas.microsoft.com/office/powerpoint/2016/6/main">
                        <a:xfrm>
                          <a:off x="0" y="0"/>
                          <a:ext cx="960000" cy="540000"/>
                        </a:xfrm>
                        <a:prstGeom prst="rect">
                          <a:avLst/>
                        </a:prstGeom>
                        <a:ln w="3175">
                          <a:noFill/>
                        </a:ln>
                      </p166:spPr>
                    </psez:zmPr>
                  </psez:sectionZmObj>
                </psez:sectionZm>
              </a:graphicData>
            </a:graphic>
          </p:graphicFrame>
        </mc:Choice>
        <mc:Fallback xmlns="">
          <p:pic>
            <p:nvPicPr>
              <p:cNvPr id="18" name="Section Zoom 17">
                <a:hlinkClick r:id="rId10" action="ppaction://hlinksldjump"/>
                <a:extLst>
                  <a:ext uri="{FF2B5EF4-FFF2-40B4-BE49-F238E27FC236}">
                    <a16:creationId xmlns:a16="http://schemas.microsoft.com/office/drawing/2014/main" id="{85418EE6-30A6-7D3B-BA83-8F4D9B6E4ED5}"/>
                  </a:ext>
                </a:extLst>
              </p:cNvPr>
              <p:cNvPicPr>
                <a:picLocks noGrp="1" noRot="1" noChangeAspect="1" noMove="1" noResize="1" noEditPoints="1" noAdjustHandles="1" noChangeArrowheads="1" noChangeShapeType="1"/>
              </p:cNvPicPr>
              <p:nvPr/>
            </p:nvPicPr>
            <p:blipFill>
              <a:blip r:embed="rId11"/>
              <a:stretch>
                <a:fillRect/>
              </a:stretch>
            </p:blipFill>
            <p:spPr>
              <a:xfrm>
                <a:off x="4091999" y="1649093"/>
                <a:ext cx="960000" cy="540000"/>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6E7EFC58-6F96-BA55-9129-5F4741DE3993}"/>
                  </a:ext>
                </a:extLst>
              </p:cNvPr>
              <p:cNvGraphicFramePr>
                <a:graphicFrameLocks noChangeAspect="1"/>
              </p:cNvGraphicFramePr>
              <p:nvPr>
                <p:extLst>
                  <p:ext uri="{D42A27DB-BD31-4B8C-83A1-F6EECF244321}">
                    <p14:modId xmlns:p14="http://schemas.microsoft.com/office/powerpoint/2010/main" val="146600115"/>
                  </p:ext>
                </p:extLst>
              </p:nvPr>
            </p:nvGraphicFramePr>
            <p:xfrm>
              <a:off x="7030486" y="1634552"/>
              <a:ext cx="876001" cy="540000"/>
            </p:xfrm>
            <a:graphic>
              <a:graphicData uri="http://schemas.microsoft.com/office/powerpoint/2016/sectionzoom">
                <psez:sectionZm>
                  <psez:sectionZmObj sectionId="{8C227D4C-53C3-4639-9EC5-35A290C48DA7}">
                    <psez:zmPr id="{138344F2-9583-4852-B900-6DE21C4EE941}" imageType="cover" transitionDur="500">
                      <p166:blipFill xmlns:p166="http://schemas.microsoft.com/office/powerpoint/2016/6/main">
                        <a:blip r:embed="rId12"/>
                        <a:stretch>
                          <a:fillRect/>
                        </a:stretch>
                      </p166:blipFill>
                      <p166:spPr xmlns:p166="http://schemas.microsoft.com/office/powerpoint/2016/6/main">
                        <a:xfrm>
                          <a:off x="0" y="0"/>
                          <a:ext cx="876001" cy="540000"/>
                        </a:xfrm>
                        <a:prstGeom prst="rect">
                          <a:avLst/>
                        </a:prstGeom>
                        <a:ln w="3175">
                          <a:noFill/>
                        </a:ln>
                      </p166:spPr>
                    </psez:zmPr>
                  </psez:sectionZmObj>
                </psez:sectionZm>
              </a:graphicData>
            </a:graphic>
          </p:graphicFrame>
        </mc:Choice>
        <mc:Fallback xmlns="">
          <p:pic>
            <p:nvPicPr>
              <p:cNvPr id="20" name="Section Zoom 19">
                <a:hlinkClick r:id="rId13" action="ppaction://hlinksldjump"/>
                <a:extLst>
                  <a:ext uri="{FF2B5EF4-FFF2-40B4-BE49-F238E27FC236}">
                    <a16:creationId xmlns:a16="http://schemas.microsoft.com/office/drawing/2014/main" id="{6E7EFC58-6F96-BA55-9129-5F4741DE3993}"/>
                  </a:ext>
                </a:extLst>
              </p:cNvPr>
              <p:cNvPicPr>
                <a:picLocks noGrp="1" noRot="1" noChangeAspect="1" noMove="1" noResize="1" noEditPoints="1" noAdjustHandles="1" noChangeArrowheads="1" noChangeShapeType="1"/>
              </p:cNvPicPr>
              <p:nvPr/>
            </p:nvPicPr>
            <p:blipFill>
              <a:blip r:embed="rId14"/>
              <a:stretch>
                <a:fillRect/>
              </a:stretch>
            </p:blipFill>
            <p:spPr>
              <a:xfrm>
                <a:off x="7030486" y="1634552"/>
                <a:ext cx="876001" cy="540000"/>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685DCF80-2B26-3C2C-FB89-95EED13E87F6}"/>
                  </a:ext>
                </a:extLst>
              </p:cNvPr>
              <p:cNvGraphicFramePr>
                <a:graphicFrameLocks noChangeAspect="1"/>
              </p:cNvGraphicFramePr>
              <p:nvPr>
                <p:extLst>
                  <p:ext uri="{D42A27DB-BD31-4B8C-83A1-F6EECF244321}">
                    <p14:modId xmlns:p14="http://schemas.microsoft.com/office/powerpoint/2010/main" val="1126300310"/>
                  </p:ext>
                </p:extLst>
              </p:nvPr>
            </p:nvGraphicFramePr>
            <p:xfrm>
              <a:off x="4091999" y="3162908"/>
              <a:ext cx="960000" cy="540000"/>
            </p:xfrm>
            <a:graphic>
              <a:graphicData uri="http://schemas.microsoft.com/office/powerpoint/2016/sectionzoom">
                <psez:sectionZm>
                  <psez:sectionZmObj sectionId="{833768AB-2133-427E-AFDF-AD5B29630FD2}">
                    <psez:zmPr id="{6F90BBE9-003D-4177-B9BB-843C41A10034}" transitionDur="500">
                      <p166:blipFill xmlns:p166="http://schemas.microsoft.com/office/powerpoint/2016/6/main">
                        <a:blip r:embed="rId15"/>
                        <a:stretch>
                          <a:fillRect/>
                        </a:stretch>
                      </p166:blipFill>
                      <p166:spPr xmlns:p166="http://schemas.microsoft.com/office/powerpoint/2016/6/main">
                        <a:xfrm>
                          <a:off x="0" y="0"/>
                          <a:ext cx="960000" cy="540000"/>
                        </a:xfrm>
                        <a:prstGeom prst="rect">
                          <a:avLst/>
                        </a:prstGeom>
                        <a:ln w="3175">
                          <a:noFill/>
                        </a:ln>
                      </p166:spPr>
                    </psez:zmPr>
                  </psez:sectionZmObj>
                </psez:sectionZm>
              </a:graphicData>
            </a:graphic>
          </p:graphicFrame>
        </mc:Choice>
        <mc:Fallback xmlns="">
          <p:pic>
            <p:nvPicPr>
              <p:cNvPr id="22" name="Section Zoom 21">
                <a:hlinkClick r:id="rId16" action="ppaction://hlinksldjump"/>
                <a:extLst>
                  <a:ext uri="{FF2B5EF4-FFF2-40B4-BE49-F238E27FC236}">
                    <a16:creationId xmlns:a16="http://schemas.microsoft.com/office/drawing/2014/main" id="{685DCF80-2B26-3C2C-FB89-95EED13E87F6}"/>
                  </a:ext>
                </a:extLst>
              </p:cNvPr>
              <p:cNvPicPr>
                <a:picLocks noGrp="1" noRot="1" noChangeAspect="1" noMove="1" noResize="1" noEditPoints="1" noAdjustHandles="1" noChangeArrowheads="1" noChangeShapeType="1"/>
              </p:cNvPicPr>
              <p:nvPr/>
            </p:nvPicPr>
            <p:blipFill>
              <a:blip r:embed="rId17"/>
              <a:stretch>
                <a:fillRect/>
              </a:stretch>
            </p:blipFill>
            <p:spPr>
              <a:xfrm>
                <a:off x="4091999" y="3162908"/>
                <a:ext cx="960000" cy="540000"/>
              </a:xfrm>
              <a:prstGeom prst="rect">
                <a:avLst/>
              </a:prstGeom>
              <a:ln w="3175">
                <a:noFill/>
              </a:ln>
            </p:spPr>
          </p:pic>
        </mc:Fallback>
      </mc:AlternateContent>
    </p:spTree>
    <p:extLst>
      <p:ext uri="{BB962C8B-B14F-4D97-AF65-F5344CB8AC3E}">
        <p14:creationId xmlns:p14="http://schemas.microsoft.com/office/powerpoint/2010/main" val="33677207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28D6EFEC-88C6-F3C7-A0A3-62BD21706804}"/>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ADC057E4-AFC7-0141-F2D7-ACA9F745008B}"/>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079254D1-70D3-181D-D193-0FFA744A7A98}"/>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D2E2088E-DD51-BC88-3AF6-6405F7CC502C}"/>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D665666B-CA30-B06B-F6EC-35E324E3327F}"/>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044E19FE-2BCD-7E2C-ACF6-84B345C12BD6}"/>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81273A6B-6444-575A-1C89-4122E26C89D6}"/>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B1AE6B4E-4C25-81D0-AB97-59BDD07B3D66}"/>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27BBA976-1C75-547B-17EB-65E515F27896}"/>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nvGrpSpPr>
          <p:cNvPr id="515" name="Google Shape;515;p32">
            <a:extLst>
              <a:ext uri="{FF2B5EF4-FFF2-40B4-BE49-F238E27FC236}">
                <a16:creationId xmlns:a16="http://schemas.microsoft.com/office/drawing/2014/main" id="{CC2092F8-EB3B-61FA-20E1-BF610D0762E6}"/>
              </a:ext>
            </a:extLst>
          </p:cNvPr>
          <p:cNvGrpSpPr/>
          <p:nvPr/>
        </p:nvGrpSpPr>
        <p:grpSpPr>
          <a:xfrm rot="5400000">
            <a:off x="6901220" y="2947519"/>
            <a:ext cx="3657590" cy="348347"/>
            <a:chOff x="4572050" y="100025"/>
            <a:chExt cx="3657590" cy="348347"/>
          </a:xfrm>
        </p:grpSpPr>
        <p:sp>
          <p:nvSpPr>
            <p:cNvPr id="516" name="Google Shape;516;p32">
              <a:extLst>
                <a:ext uri="{FF2B5EF4-FFF2-40B4-BE49-F238E27FC236}">
                  <a16:creationId xmlns:a16="http://schemas.microsoft.com/office/drawing/2014/main" id="{1CDD0645-C6AA-8C9B-D8EB-C783CAD68CF4}"/>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48F92F91-CA87-F384-F021-9BED4EAA1DC4}"/>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9EB5C4E7-C16A-F195-00FA-3053238BE1E9}"/>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85A347C5-5900-CC3A-2EDC-FEDE1306F21B}"/>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31B14946-3255-FEFF-0F59-9004B2F4E68F}"/>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5ABBF525-5143-07C9-E339-28EFD19EEBFF}"/>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12AAFA63-5962-0C73-58E5-C7B18FB200FC}"/>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53688D76-CDBD-CE1A-2022-EE8EFA16F1C6}"/>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DF14D758-9C8B-8F87-F100-1D0EEA4A4AE0}"/>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2AC2B9EF-EB3E-16FB-8A35-0EF6C1FCB7E1}"/>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CEA02075-D4B2-06A9-5F5F-6907539B0979}"/>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5ADD7E75-2F09-F650-1835-338C53DEBB6F}"/>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1C921AD2-E591-4EED-61B8-53B1FC284B20}"/>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quan hệ thực thể ERD (CDM) :</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pic>
        <p:nvPicPr>
          <p:cNvPr id="2" name="Picture 1">
            <a:extLst>
              <a:ext uri="{FF2B5EF4-FFF2-40B4-BE49-F238E27FC236}">
                <a16:creationId xmlns:a16="http://schemas.microsoft.com/office/drawing/2014/main" id="{7D51822A-D73D-CCD4-A4D3-1C642F86AC9D}"/>
              </a:ext>
            </a:extLst>
          </p:cNvPr>
          <p:cNvPicPr>
            <a:picLocks noChangeAspect="1"/>
          </p:cNvPicPr>
          <p:nvPr/>
        </p:nvPicPr>
        <p:blipFill>
          <a:blip r:embed="rId3"/>
          <a:stretch>
            <a:fillRect/>
          </a:stretch>
        </p:blipFill>
        <p:spPr>
          <a:xfrm>
            <a:off x="713436" y="548699"/>
            <a:ext cx="7569013" cy="4499815"/>
          </a:xfrm>
          <a:prstGeom prst="rect">
            <a:avLst/>
          </a:prstGeom>
        </p:spPr>
      </p:pic>
    </p:spTree>
    <p:extLst>
      <p:ext uri="{BB962C8B-B14F-4D97-AF65-F5344CB8AC3E}">
        <p14:creationId xmlns:p14="http://schemas.microsoft.com/office/powerpoint/2010/main" val="1804810306"/>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7CAA342B-21C4-D151-F901-C8A13AAAEA56}"/>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347BA1DE-1C02-D53D-D384-803532B60D3B}"/>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D0BCDB78-5E3A-026B-914B-8F5DB1A03FF9}"/>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022B5CA2-3960-4CC0-C8BC-018926E15847}"/>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3E7BC895-6946-11F5-80C5-1EE512528703}"/>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77638B52-EC8E-BE40-B455-567567468C53}"/>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20B35A91-B62B-92F4-BE0A-DBB7D0D6A4E4}"/>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E471113E-5CEC-C96C-2AC0-D8735237F569}"/>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A93E372F-CFF9-4E15-4870-B7C734C61DB6}"/>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nvGrpSpPr>
          <p:cNvPr id="515" name="Google Shape;515;p32">
            <a:extLst>
              <a:ext uri="{FF2B5EF4-FFF2-40B4-BE49-F238E27FC236}">
                <a16:creationId xmlns:a16="http://schemas.microsoft.com/office/drawing/2014/main" id="{6B9EEE6D-90A6-919F-E7CD-A90B2E039F39}"/>
              </a:ext>
            </a:extLst>
          </p:cNvPr>
          <p:cNvGrpSpPr/>
          <p:nvPr/>
        </p:nvGrpSpPr>
        <p:grpSpPr>
          <a:xfrm rot="5400000">
            <a:off x="8320445" y="2918945"/>
            <a:ext cx="3657590" cy="348347"/>
            <a:chOff x="4572050" y="100025"/>
            <a:chExt cx="3657590" cy="348347"/>
          </a:xfrm>
        </p:grpSpPr>
        <p:sp>
          <p:nvSpPr>
            <p:cNvPr id="516" name="Google Shape;516;p32">
              <a:extLst>
                <a:ext uri="{FF2B5EF4-FFF2-40B4-BE49-F238E27FC236}">
                  <a16:creationId xmlns:a16="http://schemas.microsoft.com/office/drawing/2014/main" id="{E94B49CA-AB1F-D9CC-518A-FBAC3B2CE063}"/>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788ACCCE-5C59-D93C-FB62-C0E59B78F737}"/>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85FF872B-EACC-6125-0C76-DA62ECF9349A}"/>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64C1EECB-7C44-D8B4-802E-76C6F867C77F}"/>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8FB29CFB-296D-40CE-58D9-4688EF1BEAD3}"/>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9701D08C-DEC0-A80B-D58A-C3BF3413061A}"/>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7D7C13EC-23AF-0BB7-6157-8232158F3B14}"/>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233AC97A-E940-EF40-4C5E-0A78415A8AC2}"/>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03CFEDC1-90C2-4E22-3585-8524E18CCA59}"/>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4660A966-1203-B0A8-3549-07755FD9AF61}"/>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2BEB8915-F289-58B4-47AD-1B1D33B3356D}"/>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5FE27E77-52D2-72F5-F5B8-7A812530F06D}"/>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211FC1D3-8C20-3B97-EC4E-AF4EE2445E53}"/>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phân rã chức năng BFD:</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pic>
        <p:nvPicPr>
          <p:cNvPr id="6" name="Picture 5">
            <a:extLst>
              <a:ext uri="{FF2B5EF4-FFF2-40B4-BE49-F238E27FC236}">
                <a16:creationId xmlns:a16="http://schemas.microsoft.com/office/drawing/2014/main" id="{9509733E-E62E-555C-B3B3-9006DD7C694A}"/>
              </a:ext>
            </a:extLst>
          </p:cNvPr>
          <p:cNvPicPr>
            <a:picLocks noChangeAspect="1"/>
          </p:cNvPicPr>
          <p:nvPr/>
        </p:nvPicPr>
        <p:blipFill>
          <a:blip r:embed="rId3"/>
          <a:stretch>
            <a:fillRect/>
          </a:stretch>
        </p:blipFill>
        <p:spPr>
          <a:xfrm>
            <a:off x="0" y="562253"/>
            <a:ext cx="9144000" cy="4385388"/>
          </a:xfrm>
          <a:prstGeom prst="rect">
            <a:avLst/>
          </a:prstGeom>
        </p:spPr>
      </p:pic>
    </p:spTree>
    <p:extLst>
      <p:ext uri="{BB962C8B-B14F-4D97-AF65-F5344CB8AC3E}">
        <p14:creationId xmlns:p14="http://schemas.microsoft.com/office/powerpoint/2010/main" val="396267241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45764A6B-601A-7DDC-0B09-509171C3F80E}"/>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4A6A74F1-A071-FE36-6B81-178536402F2E}"/>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4CD3B519-CB8F-C8C3-B598-43AD2F4F418F}"/>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9A9E4AEB-FC9A-1D80-4411-275E72270F76}"/>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D768ABD3-5906-A8EA-6E29-0826E0B69D7B}"/>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C3CAF565-5F3A-EE81-A1FC-542EDD57BC09}"/>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075727CE-C2FC-77FD-616A-F161DA3C48C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8A8DAE78-B337-68A9-D853-A8F5BDE1BECD}"/>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9C1D29BD-74D4-68C0-22EA-18FE48AC2AF4}"/>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sp>
        <p:nvSpPr>
          <p:cNvPr id="49" name="TextBox 48">
            <a:extLst>
              <a:ext uri="{FF2B5EF4-FFF2-40B4-BE49-F238E27FC236}">
                <a16:creationId xmlns:a16="http://schemas.microsoft.com/office/drawing/2014/main" id="{50C606B2-C764-AB4A-27F6-879D17F74F67}"/>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phân luồng dữ liệu DFD</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sp>
        <p:nvSpPr>
          <p:cNvPr id="6" name="TextBox 5">
            <a:extLst>
              <a:ext uri="{FF2B5EF4-FFF2-40B4-BE49-F238E27FC236}">
                <a16:creationId xmlns:a16="http://schemas.microsoft.com/office/drawing/2014/main" id="{0F3BF259-407F-9ECF-94DC-7B27AA9B1E88}"/>
              </a:ext>
            </a:extLst>
          </p:cNvPr>
          <p:cNvSpPr txBox="1"/>
          <p:nvPr/>
        </p:nvSpPr>
        <p:spPr>
          <a:xfrm rot="16200000">
            <a:off x="-1290684" y="2039589"/>
            <a:ext cx="3304434" cy="461665"/>
          </a:xfrm>
          <a:prstGeom prst="rect">
            <a:avLst/>
          </a:prstGeom>
          <a:noFill/>
        </p:spPr>
        <p:txBody>
          <a:bodyPr wrap="square">
            <a:spAutoFit/>
          </a:bodyPr>
          <a:lstStyle/>
          <a:p>
            <a:pPr algn="r"/>
            <a:r>
              <a:rPr lang="en-US" sz="2400">
                <a:ln w="19050">
                  <a:solidFill>
                    <a:schemeClr val="tx1"/>
                  </a:solidFill>
                </a:ln>
                <a:solidFill>
                  <a:srgbClr val="EFC4B9"/>
                </a:solidFill>
                <a:latin typeface="Montserrat Black" pitchFamily="2" charset="0"/>
                <a:cs typeface="Mongolian Baiti" panose="03000500000000000000" pitchFamily="66" charset="0"/>
              </a:rPr>
              <a:t>MỨC KHUNG CẢNH</a:t>
            </a:r>
          </a:p>
        </p:txBody>
      </p:sp>
      <p:pic>
        <p:nvPicPr>
          <p:cNvPr id="4" name="Picture 3">
            <a:extLst>
              <a:ext uri="{FF2B5EF4-FFF2-40B4-BE49-F238E27FC236}">
                <a16:creationId xmlns:a16="http://schemas.microsoft.com/office/drawing/2014/main" id="{93BDA36D-3C5B-9C9B-9C5B-9C2528623C42}"/>
              </a:ext>
            </a:extLst>
          </p:cNvPr>
          <p:cNvPicPr>
            <a:picLocks noChangeAspect="1"/>
          </p:cNvPicPr>
          <p:nvPr/>
        </p:nvPicPr>
        <p:blipFill>
          <a:blip r:embed="rId3"/>
          <a:srcRect t="9509" b="1965"/>
          <a:stretch/>
        </p:blipFill>
        <p:spPr>
          <a:xfrm>
            <a:off x="831172" y="562253"/>
            <a:ext cx="7724670" cy="4553376"/>
          </a:xfrm>
          <a:prstGeom prst="rect">
            <a:avLst/>
          </a:prstGeom>
        </p:spPr>
      </p:pic>
    </p:spTree>
    <p:extLst>
      <p:ext uri="{BB962C8B-B14F-4D97-AF65-F5344CB8AC3E}">
        <p14:creationId xmlns:p14="http://schemas.microsoft.com/office/powerpoint/2010/main" val="2190244642"/>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2254F941-6A0E-9B56-55A9-71C9D9801E27}"/>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E8F4E5BD-4FA3-6C00-684B-3D30BD175F35}"/>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A66D2B84-E22D-757C-9D2A-5556A0AB9A6D}"/>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7F2A69D1-9C07-0913-4BF1-6C77FC98CDC5}"/>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F22407CB-ADA7-C496-4EB5-A397E5C78399}"/>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0B7897E5-797E-C6AC-A0DC-D616DA092D6E}"/>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B89DE93F-DA21-0790-9A36-12E71BDE8C89}"/>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B6D372E6-CC7A-1039-3A37-8C8CBBE3D64F}"/>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C4C9F326-156F-70AA-1BF7-B8872347BF33}"/>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sp>
        <p:nvSpPr>
          <p:cNvPr id="49" name="TextBox 48">
            <a:extLst>
              <a:ext uri="{FF2B5EF4-FFF2-40B4-BE49-F238E27FC236}">
                <a16:creationId xmlns:a16="http://schemas.microsoft.com/office/drawing/2014/main" id="{9424D489-A6C8-F36B-3C09-E7C6E8EB61B4}"/>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phân luồng dữ liệu DFD</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sp>
        <p:nvSpPr>
          <p:cNvPr id="6" name="TextBox 5">
            <a:extLst>
              <a:ext uri="{FF2B5EF4-FFF2-40B4-BE49-F238E27FC236}">
                <a16:creationId xmlns:a16="http://schemas.microsoft.com/office/drawing/2014/main" id="{77FC1B8A-CD68-B518-13AE-509DB1C7024C}"/>
              </a:ext>
            </a:extLst>
          </p:cNvPr>
          <p:cNvSpPr txBox="1"/>
          <p:nvPr/>
        </p:nvSpPr>
        <p:spPr>
          <a:xfrm rot="16200000">
            <a:off x="-1290684" y="2039589"/>
            <a:ext cx="3304434" cy="461665"/>
          </a:xfrm>
          <a:prstGeom prst="rect">
            <a:avLst/>
          </a:prstGeom>
          <a:noFill/>
        </p:spPr>
        <p:txBody>
          <a:bodyPr wrap="square">
            <a:spAutoFit/>
          </a:bodyPr>
          <a:lstStyle/>
          <a:p>
            <a:pPr algn="r"/>
            <a:r>
              <a:rPr lang="en-US" sz="2400">
                <a:ln w="19050">
                  <a:solidFill>
                    <a:schemeClr val="tx1"/>
                  </a:solidFill>
                </a:ln>
                <a:solidFill>
                  <a:srgbClr val="EFC4B9"/>
                </a:solidFill>
                <a:latin typeface="Montserrat Black" pitchFamily="2" charset="0"/>
                <a:cs typeface="Mongolian Baiti" panose="03000500000000000000" pitchFamily="66" charset="0"/>
              </a:rPr>
              <a:t>MỨC </a:t>
            </a:r>
            <a:r>
              <a:rPr lang="vi-VN" sz="2400">
                <a:ln w="19050">
                  <a:solidFill>
                    <a:schemeClr val="tx1"/>
                  </a:solidFill>
                </a:ln>
                <a:solidFill>
                  <a:srgbClr val="EFC4B9"/>
                </a:solidFill>
                <a:latin typeface="Montserrat Black" pitchFamily="2" charset="0"/>
                <a:cs typeface="Mongolian Baiti" panose="03000500000000000000" pitchFamily="66" charset="0"/>
              </a:rPr>
              <a:t>ĐỈNH</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grpSp>
        <p:nvGrpSpPr>
          <p:cNvPr id="5" name="Group 4">
            <a:extLst>
              <a:ext uri="{FF2B5EF4-FFF2-40B4-BE49-F238E27FC236}">
                <a16:creationId xmlns:a16="http://schemas.microsoft.com/office/drawing/2014/main" id="{DD9F9F3A-B103-7774-BE0B-C38EF436650D}"/>
              </a:ext>
            </a:extLst>
          </p:cNvPr>
          <p:cNvGrpSpPr/>
          <p:nvPr/>
        </p:nvGrpSpPr>
        <p:grpSpPr>
          <a:xfrm>
            <a:off x="1285926" y="489026"/>
            <a:ext cx="6571292" cy="6922303"/>
            <a:chOff x="591508" y="516901"/>
            <a:chExt cx="6571292" cy="6922303"/>
          </a:xfrm>
        </p:grpSpPr>
        <p:pic>
          <p:nvPicPr>
            <p:cNvPr id="3" name="Picture 2">
              <a:extLst>
                <a:ext uri="{FF2B5EF4-FFF2-40B4-BE49-F238E27FC236}">
                  <a16:creationId xmlns:a16="http://schemas.microsoft.com/office/drawing/2014/main" id="{E2669A4C-14E7-1896-FB37-EB368CC7A3D8}"/>
                </a:ext>
              </a:extLst>
            </p:cNvPr>
            <p:cNvPicPr>
              <a:picLocks noChangeAspect="1"/>
            </p:cNvPicPr>
            <p:nvPr/>
          </p:nvPicPr>
          <p:blipFill>
            <a:blip r:embed="rId3"/>
            <a:srcRect l="943" t="-1615" r="18071" b="3778"/>
            <a:stretch/>
          </p:blipFill>
          <p:spPr>
            <a:xfrm>
              <a:off x="591508" y="516901"/>
              <a:ext cx="6570435" cy="4448791"/>
            </a:xfrm>
            <a:prstGeom prst="rect">
              <a:avLst/>
            </a:prstGeom>
          </p:spPr>
        </p:pic>
        <p:pic>
          <p:nvPicPr>
            <p:cNvPr id="4" name="Picture 3">
              <a:extLst>
                <a:ext uri="{FF2B5EF4-FFF2-40B4-BE49-F238E27FC236}">
                  <a16:creationId xmlns:a16="http://schemas.microsoft.com/office/drawing/2014/main" id="{AAED6851-9FC2-2EB0-A732-D7F8D0C4C0CB}"/>
                </a:ext>
              </a:extLst>
            </p:cNvPr>
            <p:cNvPicPr>
              <a:picLocks noChangeAspect="1"/>
            </p:cNvPicPr>
            <p:nvPr/>
          </p:nvPicPr>
          <p:blipFill>
            <a:blip r:embed="rId4"/>
            <a:srcRect l="6114" t="513" r="19995"/>
            <a:stretch/>
          </p:blipFill>
          <p:spPr>
            <a:xfrm>
              <a:off x="592365" y="3098800"/>
              <a:ext cx="6570435" cy="4340404"/>
            </a:xfrm>
            <a:prstGeom prst="rect">
              <a:avLst/>
            </a:prstGeom>
          </p:spPr>
        </p:pic>
      </p:grpSp>
    </p:spTree>
    <p:extLst>
      <p:ext uri="{BB962C8B-B14F-4D97-AF65-F5344CB8AC3E}">
        <p14:creationId xmlns:p14="http://schemas.microsoft.com/office/powerpoint/2010/main" val="259912833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8FFE6130-543D-6C6D-91ED-8722AB73B60B}"/>
            </a:ext>
          </a:extLst>
        </p:cNvPr>
        <p:cNvGrpSpPr/>
        <p:nvPr/>
      </p:nvGrpSpPr>
      <p:grpSpPr>
        <a:xfrm>
          <a:off x="0" y="0"/>
          <a:ext cx="0" cy="0"/>
          <a:chOff x="0" y="0"/>
          <a:chExt cx="0" cy="0"/>
        </a:xfrm>
      </p:grpSpPr>
      <p:sp>
        <p:nvSpPr>
          <p:cNvPr id="8" name="Google Shape;38;p3">
            <a:extLst>
              <a:ext uri="{FF2B5EF4-FFF2-40B4-BE49-F238E27FC236}">
                <a16:creationId xmlns:a16="http://schemas.microsoft.com/office/drawing/2014/main" id="{408703BB-8D06-D42C-6E9C-5D0E50DA3DD4}"/>
              </a:ext>
            </a:extLst>
          </p:cNvPr>
          <p:cNvSpPr/>
          <p:nvPr/>
        </p:nvSpPr>
        <p:spPr>
          <a:xfrm>
            <a:off x="1" y="-28044"/>
            <a:ext cx="9143143" cy="517154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79DC5D63-EF5F-8850-40DA-A069D0FA66AA}"/>
              </a:ext>
            </a:extLst>
          </p:cNvPr>
          <p:cNvGrpSpPr/>
          <p:nvPr/>
        </p:nvGrpSpPr>
        <p:grpSpPr>
          <a:xfrm>
            <a:off x="1285926" y="-1829603"/>
            <a:ext cx="6571292" cy="6922303"/>
            <a:chOff x="591508" y="516901"/>
            <a:chExt cx="6571292" cy="6922303"/>
          </a:xfrm>
        </p:grpSpPr>
        <p:pic>
          <p:nvPicPr>
            <p:cNvPr id="19" name="Picture 18">
              <a:extLst>
                <a:ext uri="{FF2B5EF4-FFF2-40B4-BE49-F238E27FC236}">
                  <a16:creationId xmlns:a16="http://schemas.microsoft.com/office/drawing/2014/main" id="{B8BFCADB-87E4-D2E7-F2D7-30CC8B6195B5}"/>
                </a:ext>
              </a:extLst>
            </p:cNvPr>
            <p:cNvPicPr>
              <a:picLocks noChangeAspect="1"/>
            </p:cNvPicPr>
            <p:nvPr/>
          </p:nvPicPr>
          <p:blipFill>
            <a:blip r:embed="rId3"/>
            <a:srcRect l="943" t="-1615" r="18071" b="3778"/>
            <a:stretch/>
          </p:blipFill>
          <p:spPr>
            <a:xfrm>
              <a:off x="591508" y="516901"/>
              <a:ext cx="6570435" cy="4448791"/>
            </a:xfrm>
            <a:prstGeom prst="rect">
              <a:avLst/>
            </a:prstGeom>
          </p:spPr>
        </p:pic>
        <p:pic>
          <p:nvPicPr>
            <p:cNvPr id="20" name="Picture 19">
              <a:extLst>
                <a:ext uri="{FF2B5EF4-FFF2-40B4-BE49-F238E27FC236}">
                  <a16:creationId xmlns:a16="http://schemas.microsoft.com/office/drawing/2014/main" id="{259344A7-1F73-7B3C-E0D5-C552FD86A185}"/>
                </a:ext>
              </a:extLst>
            </p:cNvPr>
            <p:cNvPicPr>
              <a:picLocks noChangeAspect="1"/>
            </p:cNvPicPr>
            <p:nvPr/>
          </p:nvPicPr>
          <p:blipFill>
            <a:blip r:embed="rId4"/>
            <a:srcRect l="6114" t="513" r="19995"/>
            <a:stretch/>
          </p:blipFill>
          <p:spPr>
            <a:xfrm>
              <a:off x="592365" y="3098800"/>
              <a:ext cx="6570435" cy="4340404"/>
            </a:xfrm>
            <a:prstGeom prst="rect">
              <a:avLst/>
            </a:prstGeom>
          </p:spPr>
        </p:pic>
      </p:grpSp>
    </p:spTree>
    <p:extLst>
      <p:ext uri="{BB962C8B-B14F-4D97-AF65-F5344CB8AC3E}">
        <p14:creationId xmlns:p14="http://schemas.microsoft.com/office/powerpoint/2010/main" val="3206766644"/>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D791DE7F-3AAE-FA01-E96E-9437F16C2FAC}"/>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017B6241-4249-9E6F-AE62-D40D3F46D09E}"/>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B53259EB-37FC-924C-FA25-A1F04D0E088F}"/>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2924155D-8FBF-CE3A-F900-69807B83B1D7}"/>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93FBAB2D-066D-E30B-2A42-D5EE641B91D2}"/>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6B621182-5A66-EB08-F2E0-0D3DA265D7ED}"/>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FA9D12F5-B7BB-2472-91A4-718AA53B4D52}"/>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E2EE52B7-65D0-424C-A0E0-77DAD41151DA}"/>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802B5102-4D3E-4076-8555-AB588DD3DEED}"/>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sp>
        <p:nvSpPr>
          <p:cNvPr id="49" name="TextBox 48">
            <a:extLst>
              <a:ext uri="{FF2B5EF4-FFF2-40B4-BE49-F238E27FC236}">
                <a16:creationId xmlns:a16="http://schemas.microsoft.com/office/drawing/2014/main" id="{9C66AD08-717B-2930-287F-CAC5BC1217AB}"/>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phân luồng dữ liệu DFD</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sp>
        <p:nvSpPr>
          <p:cNvPr id="6" name="TextBox 5">
            <a:extLst>
              <a:ext uri="{FF2B5EF4-FFF2-40B4-BE49-F238E27FC236}">
                <a16:creationId xmlns:a16="http://schemas.microsoft.com/office/drawing/2014/main" id="{B92AFD39-FD61-764C-BFB7-9AFD837B5887}"/>
              </a:ext>
            </a:extLst>
          </p:cNvPr>
          <p:cNvSpPr txBox="1"/>
          <p:nvPr/>
        </p:nvSpPr>
        <p:spPr>
          <a:xfrm rot="16200000">
            <a:off x="-1290684" y="2039589"/>
            <a:ext cx="3304434" cy="461665"/>
          </a:xfrm>
          <a:prstGeom prst="rect">
            <a:avLst/>
          </a:prstGeom>
          <a:noFill/>
        </p:spPr>
        <p:txBody>
          <a:bodyPr wrap="square">
            <a:spAutoFit/>
          </a:bodyPr>
          <a:lstStyle/>
          <a:p>
            <a:pPr algn="r"/>
            <a:r>
              <a:rPr lang="en-US" sz="2400">
                <a:ln w="19050">
                  <a:solidFill>
                    <a:schemeClr val="tx1"/>
                  </a:solidFill>
                </a:ln>
                <a:solidFill>
                  <a:srgbClr val="EFC4B9"/>
                </a:solidFill>
                <a:latin typeface="Montserrat Black" pitchFamily="2" charset="0"/>
                <a:cs typeface="Mongolian Baiti" panose="03000500000000000000" pitchFamily="66" charset="0"/>
              </a:rPr>
              <a:t>MỨC</a:t>
            </a:r>
            <a:r>
              <a:rPr lang="vi-VN" sz="2400">
                <a:ln w="19050">
                  <a:solidFill>
                    <a:schemeClr val="tx1"/>
                  </a:solidFill>
                </a:ln>
                <a:solidFill>
                  <a:srgbClr val="EFC4B9"/>
                </a:solidFill>
                <a:latin typeface="Montserrat Black" pitchFamily="2" charset="0"/>
                <a:cs typeface="Mongolian Baiti" panose="03000500000000000000" pitchFamily="66" charset="0"/>
              </a:rPr>
              <a:t> DƯỚI</a:t>
            </a:r>
            <a:r>
              <a:rPr lang="en-US" sz="2400">
                <a:ln w="19050">
                  <a:solidFill>
                    <a:schemeClr val="tx1"/>
                  </a:solidFill>
                </a:ln>
                <a:solidFill>
                  <a:srgbClr val="EFC4B9"/>
                </a:solidFill>
                <a:latin typeface="Montserrat Black" pitchFamily="2" charset="0"/>
                <a:cs typeface="Mongolian Baiti" panose="03000500000000000000" pitchFamily="66" charset="0"/>
              </a:rPr>
              <a:t> </a:t>
            </a:r>
            <a:r>
              <a:rPr lang="vi-VN" sz="2400">
                <a:ln w="19050">
                  <a:solidFill>
                    <a:schemeClr val="tx1"/>
                  </a:solidFill>
                </a:ln>
                <a:solidFill>
                  <a:srgbClr val="EFC4B9"/>
                </a:solidFill>
                <a:latin typeface="Montserrat Black" pitchFamily="2" charset="0"/>
                <a:cs typeface="Mongolian Baiti" panose="03000500000000000000" pitchFamily="66" charset="0"/>
              </a:rPr>
              <a:t>ĐỈNH</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sp>
        <p:nvSpPr>
          <p:cNvPr id="15" name="TextBox 14">
            <a:extLst>
              <a:ext uri="{FF2B5EF4-FFF2-40B4-BE49-F238E27FC236}">
                <a16:creationId xmlns:a16="http://schemas.microsoft.com/office/drawing/2014/main" id="{1C53A61E-13CD-E091-9785-9CF793D183EB}"/>
              </a:ext>
            </a:extLst>
          </p:cNvPr>
          <p:cNvSpPr txBox="1"/>
          <p:nvPr/>
        </p:nvSpPr>
        <p:spPr>
          <a:xfrm rot="5400000">
            <a:off x="6597662" y="2710326"/>
            <a:ext cx="4129698" cy="461665"/>
          </a:xfrm>
          <a:prstGeom prst="rect">
            <a:avLst/>
          </a:prstGeom>
          <a:noFill/>
        </p:spPr>
        <p:txBody>
          <a:bodyPr wrap="square">
            <a:spAutoFit/>
          </a:bodyPr>
          <a:lstStyle/>
          <a:p>
            <a:pPr algn="r"/>
            <a:r>
              <a:rPr lang="vi-VN" sz="2400">
                <a:ln w="19050">
                  <a:solidFill>
                    <a:schemeClr val="tx1"/>
                  </a:solidFill>
                </a:ln>
                <a:solidFill>
                  <a:srgbClr val="EFC4B9"/>
                </a:solidFill>
                <a:latin typeface="Montserrat Black" pitchFamily="2" charset="0"/>
                <a:cs typeface="Mongolian Baiti" panose="03000500000000000000" pitchFamily="66" charset="0"/>
              </a:rPr>
              <a:t>QUẢN LÝ TÀI KHOẢN</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pic>
        <p:nvPicPr>
          <p:cNvPr id="4" name="Picture 3">
            <a:extLst>
              <a:ext uri="{FF2B5EF4-FFF2-40B4-BE49-F238E27FC236}">
                <a16:creationId xmlns:a16="http://schemas.microsoft.com/office/drawing/2014/main" id="{2301B84F-708A-9CD3-D387-D025A1745EFF}"/>
              </a:ext>
            </a:extLst>
          </p:cNvPr>
          <p:cNvPicPr>
            <a:picLocks noChangeAspect="1"/>
          </p:cNvPicPr>
          <p:nvPr/>
        </p:nvPicPr>
        <p:blipFill>
          <a:blip r:embed="rId3"/>
          <a:stretch>
            <a:fillRect/>
          </a:stretch>
        </p:blipFill>
        <p:spPr>
          <a:xfrm>
            <a:off x="1269572" y="572955"/>
            <a:ext cx="6604000" cy="4480057"/>
          </a:xfrm>
          <a:prstGeom prst="rect">
            <a:avLst/>
          </a:prstGeom>
        </p:spPr>
      </p:pic>
    </p:spTree>
    <p:extLst>
      <p:ext uri="{BB962C8B-B14F-4D97-AF65-F5344CB8AC3E}">
        <p14:creationId xmlns:p14="http://schemas.microsoft.com/office/powerpoint/2010/main" val="5408243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04ED453F-DA74-2E05-B804-23734155594D}"/>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33B8FD6D-F9EB-814D-89E0-3B37DF7AF4DC}"/>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D77764FC-F7EA-8D21-9CC6-343787DEDD66}"/>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D52E19EA-3A0E-C06D-AFD0-4494E67CC43F}"/>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6C9CC2F3-47E5-4E7D-A93A-DB7854B58E0F}"/>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AD77F5D9-FA6F-AB36-A6AE-9C3FFD8FA877}"/>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D2B5ED70-8FBA-D50A-B3B8-BE4C93C7FE6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3C394415-C374-8F8D-7B20-C71FA0D54893}"/>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D8DDBBB6-F449-F082-C519-0F402282891F}"/>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sp>
        <p:nvSpPr>
          <p:cNvPr id="49" name="TextBox 48">
            <a:extLst>
              <a:ext uri="{FF2B5EF4-FFF2-40B4-BE49-F238E27FC236}">
                <a16:creationId xmlns:a16="http://schemas.microsoft.com/office/drawing/2014/main" id="{42F48E2C-81D4-E2DA-F213-8720538DFFDC}"/>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phân luồng dữ liệu DFD</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sp>
        <p:nvSpPr>
          <p:cNvPr id="6" name="TextBox 5">
            <a:extLst>
              <a:ext uri="{FF2B5EF4-FFF2-40B4-BE49-F238E27FC236}">
                <a16:creationId xmlns:a16="http://schemas.microsoft.com/office/drawing/2014/main" id="{C04D4648-2642-1275-6854-7339DA0D365B}"/>
              </a:ext>
            </a:extLst>
          </p:cNvPr>
          <p:cNvSpPr txBox="1"/>
          <p:nvPr/>
        </p:nvSpPr>
        <p:spPr>
          <a:xfrm rot="16200000">
            <a:off x="-1290684" y="2039589"/>
            <a:ext cx="3304434" cy="461665"/>
          </a:xfrm>
          <a:prstGeom prst="rect">
            <a:avLst/>
          </a:prstGeom>
          <a:noFill/>
        </p:spPr>
        <p:txBody>
          <a:bodyPr wrap="square">
            <a:spAutoFit/>
          </a:bodyPr>
          <a:lstStyle/>
          <a:p>
            <a:pPr algn="r"/>
            <a:r>
              <a:rPr lang="en-US" sz="2400">
                <a:ln w="19050">
                  <a:solidFill>
                    <a:schemeClr val="tx1"/>
                  </a:solidFill>
                </a:ln>
                <a:solidFill>
                  <a:srgbClr val="EFC4B9"/>
                </a:solidFill>
                <a:latin typeface="Montserrat Black" pitchFamily="2" charset="0"/>
                <a:cs typeface="Mongolian Baiti" panose="03000500000000000000" pitchFamily="66" charset="0"/>
              </a:rPr>
              <a:t>MỨC</a:t>
            </a:r>
            <a:r>
              <a:rPr lang="vi-VN" sz="2400">
                <a:ln w="19050">
                  <a:solidFill>
                    <a:schemeClr val="tx1"/>
                  </a:solidFill>
                </a:ln>
                <a:solidFill>
                  <a:srgbClr val="EFC4B9"/>
                </a:solidFill>
                <a:latin typeface="Montserrat Black" pitchFamily="2" charset="0"/>
                <a:cs typeface="Mongolian Baiti" panose="03000500000000000000" pitchFamily="66" charset="0"/>
              </a:rPr>
              <a:t> DƯỚI</a:t>
            </a:r>
            <a:r>
              <a:rPr lang="en-US" sz="2400">
                <a:ln w="19050">
                  <a:solidFill>
                    <a:schemeClr val="tx1"/>
                  </a:solidFill>
                </a:ln>
                <a:solidFill>
                  <a:srgbClr val="EFC4B9"/>
                </a:solidFill>
                <a:latin typeface="Montserrat Black" pitchFamily="2" charset="0"/>
                <a:cs typeface="Mongolian Baiti" panose="03000500000000000000" pitchFamily="66" charset="0"/>
              </a:rPr>
              <a:t> </a:t>
            </a:r>
            <a:r>
              <a:rPr lang="vi-VN" sz="2400">
                <a:ln w="19050">
                  <a:solidFill>
                    <a:schemeClr val="tx1"/>
                  </a:solidFill>
                </a:ln>
                <a:solidFill>
                  <a:srgbClr val="EFC4B9"/>
                </a:solidFill>
                <a:latin typeface="Montserrat Black" pitchFamily="2" charset="0"/>
                <a:cs typeface="Mongolian Baiti" panose="03000500000000000000" pitchFamily="66" charset="0"/>
              </a:rPr>
              <a:t>ĐỈNH</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sp>
        <p:nvSpPr>
          <p:cNvPr id="15" name="TextBox 14">
            <a:extLst>
              <a:ext uri="{FF2B5EF4-FFF2-40B4-BE49-F238E27FC236}">
                <a16:creationId xmlns:a16="http://schemas.microsoft.com/office/drawing/2014/main" id="{8D968D37-6608-D788-B8AD-41B7B7743D46}"/>
              </a:ext>
            </a:extLst>
          </p:cNvPr>
          <p:cNvSpPr txBox="1"/>
          <p:nvPr/>
        </p:nvSpPr>
        <p:spPr>
          <a:xfrm rot="5400000">
            <a:off x="6390084" y="2548915"/>
            <a:ext cx="4544853" cy="369332"/>
          </a:xfrm>
          <a:prstGeom prst="rect">
            <a:avLst/>
          </a:prstGeom>
          <a:noFill/>
        </p:spPr>
        <p:txBody>
          <a:bodyPr wrap="square">
            <a:spAutoFit/>
          </a:bodyPr>
          <a:lstStyle/>
          <a:p>
            <a:pPr algn="r"/>
            <a:r>
              <a:rPr lang="vi-VN" sz="1800">
                <a:ln w="0"/>
                <a:solidFill>
                  <a:schemeClr val="tx1"/>
                </a:solidFill>
                <a:effectLst>
                  <a:outerShdw blurRad="38100" dist="19050" dir="2700000" algn="tl" rotWithShape="0">
                    <a:schemeClr val="dk1">
                      <a:alpha val="40000"/>
                    </a:schemeClr>
                  </a:outerShdw>
                </a:effectLst>
                <a:latin typeface="Montserrat Black" pitchFamily="2" charset="0"/>
                <a:cs typeface="Mongolian Baiti" panose="03000500000000000000" pitchFamily="66" charset="0"/>
              </a:rPr>
              <a:t>QUẢN LÝ SẢN PHẨM VÀ GIỎ HÀNG</a:t>
            </a:r>
            <a:endParaRPr lang="en-US" sz="1800">
              <a:ln w="0"/>
              <a:solidFill>
                <a:schemeClr val="tx1"/>
              </a:solidFill>
              <a:effectLst>
                <a:outerShdw blurRad="38100" dist="19050" dir="2700000" algn="tl" rotWithShape="0">
                  <a:schemeClr val="dk1">
                    <a:alpha val="40000"/>
                  </a:schemeClr>
                </a:outerShdw>
              </a:effectLst>
              <a:latin typeface="Montserrat Black" pitchFamily="2" charset="0"/>
              <a:cs typeface="Mongolian Baiti" panose="03000500000000000000" pitchFamily="66" charset="0"/>
            </a:endParaRPr>
          </a:p>
        </p:txBody>
      </p:sp>
      <p:pic>
        <p:nvPicPr>
          <p:cNvPr id="4" name="Picture 3">
            <a:extLst>
              <a:ext uri="{FF2B5EF4-FFF2-40B4-BE49-F238E27FC236}">
                <a16:creationId xmlns:a16="http://schemas.microsoft.com/office/drawing/2014/main" id="{386BA0B5-EF03-0E17-4DB2-3AAD38597B72}"/>
              </a:ext>
            </a:extLst>
          </p:cNvPr>
          <p:cNvPicPr>
            <a:picLocks noChangeAspect="1"/>
          </p:cNvPicPr>
          <p:nvPr/>
        </p:nvPicPr>
        <p:blipFill>
          <a:blip r:embed="rId3"/>
          <a:stretch>
            <a:fillRect/>
          </a:stretch>
        </p:blipFill>
        <p:spPr>
          <a:xfrm>
            <a:off x="1110822" y="545146"/>
            <a:ext cx="6921500" cy="4542234"/>
          </a:xfrm>
          <a:prstGeom prst="rect">
            <a:avLst/>
          </a:prstGeom>
        </p:spPr>
      </p:pic>
    </p:spTree>
    <p:extLst>
      <p:ext uri="{BB962C8B-B14F-4D97-AF65-F5344CB8AC3E}">
        <p14:creationId xmlns:p14="http://schemas.microsoft.com/office/powerpoint/2010/main" val="420938327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5A2A1AE8-AD1D-DE9D-CABA-3985C120C6DF}"/>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1C00B604-2E01-CEA5-1ACB-F346002A580C}"/>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D80A8460-72D5-0B03-9A43-02C8C248BE67}"/>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C23AF2AB-EC94-767A-13DC-81736675810E}"/>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4EDBFD78-4B2F-C3B0-1C36-7BF3AE788228}"/>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E7271D7B-7A3D-86A8-8B15-DF0FCA543E63}"/>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EF8427BD-562A-CA59-4934-186A2603BD4C}"/>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69E4DA02-4EB1-F76A-176E-CE12DDC94780}"/>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BD0DB6BD-E2BC-E0E9-241D-25D99783240D}"/>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sp>
        <p:nvSpPr>
          <p:cNvPr id="49" name="TextBox 48">
            <a:extLst>
              <a:ext uri="{FF2B5EF4-FFF2-40B4-BE49-F238E27FC236}">
                <a16:creationId xmlns:a16="http://schemas.microsoft.com/office/drawing/2014/main" id="{DFF3AC1E-DEEA-022C-8116-5C4C1CAA12A3}"/>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phân luồng dữ liệu DFD</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sp>
        <p:nvSpPr>
          <p:cNvPr id="6" name="TextBox 5">
            <a:extLst>
              <a:ext uri="{FF2B5EF4-FFF2-40B4-BE49-F238E27FC236}">
                <a16:creationId xmlns:a16="http://schemas.microsoft.com/office/drawing/2014/main" id="{CAC9901C-C598-8BCB-054C-300F70350496}"/>
              </a:ext>
            </a:extLst>
          </p:cNvPr>
          <p:cNvSpPr txBox="1"/>
          <p:nvPr/>
        </p:nvSpPr>
        <p:spPr>
          <a:xfrm rot="16200000">
            <a:off x="-1290684" y="2039589"/>
            <a:ext cx="3304434" cy="461665"/>
          </a:xfrm>
          <a:prstGeom prst="rect">
            <a:avLst/>
          </a:prstGeom>
          <a:noFill/>
        </p:spPr>
        <p:txBody>
          <a:bodyPr wrap="square">
            <a:spAutoFit/>
          </a:bodyPr>
          <a:lstStyle/>
          <a:p>
            <a:pPr algn="r"/>
            <a:r>
              <a:rPr lang="en-US" sz="2400">
                <a:ln w="19050">
                  <a:solidFill>
                    <a:schemeClr val="tx1"/>
                  </a:solidFill>
                </a:ln>
                <a:solidFill>
                  <a:srgbClr val="EFC4B9"/>
                </a:solidFill>
                <a:latin typeface="Montserrat Black" pitchFamily="2" charset="0"/>
                <a:cs typeface="Mongolian Baiti" panose="03000500000000000000" pitchFamily="66" charset="0"/>
              </a:rPr>
              <a:t>MỨC</a:t>
            </a:r>
            <a:r>
              <a:rPr lang="vi-VN" sz="2400">
                <a:ln w="19050">
                  <a:solidFill>
                    <a:schemeClr val="tx1"/>
                  </a:solidFill>
                </a:ln>
                <a:solidFill>
                  <a:srgbClr val="EFC4B9"/>
                </a:solidFill>
                <a:latin typeface="Montserrat Black" pitchFamily="2" charset="0"/>
                <a:cs typeface="Mongolian Baiti" panose="03000500000000000000" pitchFamily="66" charset="0"/>
              </a:rPr>
              <a:t> DƯỚI</a:t>
            </a:r>
            <a:r>
              <a:rPr lang="en-US" sz="2400">
                <a:ln w="19050">
                  <a:solidFill>
                    <a:schemeClr val="tx1"/>
                  </a:solidFill>
                </a:ln>
                <a:solidFill>
                  <a:srgbClr val="EFC4B9"/>
                </a:solidFill>
                <a:latin typeface="Montserrat Black" pitchFamily="2" charset="0"/>
                <a:cs typeface="Mongolian Baiti" panose="03000500000000000000" pitchFamily="66" charset="0"/>
              </a:rPr>
              <a:t> </a:t>
            </a:r>
            <a:r>
              <a:rPr lang="vi-VN" sz="2400">
                <a:ln w="19050">
                  <a:solidFill>
                    <a:schemeClr val="tx1"/>
                  </a:solidFill>
                </a:ln>
                <a:solidFill>
                  <a:srgbClr val="EFC4B9"/>
                </a:solidFill>
                <a:latin typeface="Montserrat Black" pitchFamily="2" charset="0"/>
                <a:cs typeface="Mongolian Baiti" panose="03000500000000000000" pitchFamily="66" charset="0"/>
              </a:rPr>
              <a:t>ĐỈNH</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sp>
        <p:nvSpPr>
          <p:cNvPr id="15" name="TextBox 14">
            <a:extLst>
              <a:ext uri="{FF2B5EF4-FFF2-40B4-BE49-F238E27FC236}">
                <a16:creationId xmlns:a16="http://schemas.microsoft.com/office/drawing/2014/main" id="{1D519A89-8468-DABD-00E6-B2C877FE03ED}"/>
              </a:ext>
            </a:extLst>
          </p:cNvPr>
          <p:cNvSpPr txBox="1"/>
          <p:nvPr/>
        </p:nvSpPr>
        <p:spPr>
          <a:xfrm rot="5400000">
            <a:off x="6597662" y="2710326"/>
            <a:ext cx="4129698" cy="461665"/>
          </a:xfrm>
          <a:prstGeom prst="rect">
            <a:avLst/>
          </a:prstGeom>
          <a:noFill/>
        </p:spPr>
        <p:txBody>
          <a:bodyPr wrap="square">
            <a:spAutoFit/>
          </a:bodyPr>
          <a:lstStyle/>
          <a:p>
            <a:pPr algn="r"/>
            <a:r>
              <a:rPr lang="vi-VN" sz="2400">
                <a:ln w="19050">
                  <a:solidFill>
                    <a:schemeClr val="tx1"/>
                  </a:solidFill>
                </a:ln>
                <a:solidFill>
                  <a:srgbClr val="EFC4B9"/>
                </a:solidFill>
                <a:latin typeface="Montserrat Black" pitchFamily="2" charset="0"/>
                <a:cs typeface="Mongolian Baiti" panose="03000500000000000000" pitchFamily="66" charset="0"/>
              </a:rPr>
              <a:t>QUẢN LÝ ĐƠN HÀNG</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pic>
        <p:nvPicPr>
          <p:cNvPr id="4" name="Picture 3">
            <a:extLst>
              <a:ext uri="{FF2B5EF4-FFF2-40B4-BE49-F238E27FC236}">
                <a16:creationId xmlns:a16="http://schemas.microsoft.com/office/drawing/2014/main" id="{A2AB0143-3E34-722E-7846-E924346260B5}"/>
              </a:ext>
            </a:extLst>
          </p:cNvPr>
          <p:cNvPicPr>
            <a:picLocks noChangeAspect="1"/>
          </p:cNvPicPr>
          <p:nvPr/>
        </p:nvPicPr>
        <p:blipFill>
          <a:blip r:embed="rId3"/>
          <a:stretch>
            <a:fillRect/>
          </a:stretch>
        </p:blipFill>
        <p:spPr>
          <a:xfrm>
            <a:off x="1029328" y="558877"/>
            <a:ext cx="7085344" cy="4430395"/>
          </a:xfrm>
          <a:prstGeom prst="rect">
            <a:avLst/>
          </a:prstGeom>
        </p:spPr>
      </p:pic>
    </p:spTree>
    <p:extLst>
      <p:ext uri="{BB962C8B-B14F-4D97-AF65-F5344CB8AC3E}">
        <p14:creationId xmlns:p14="http://schemas.microsoft.com/office/powerpoint/2010/main" val="196245087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DF7A4092-8A8E-3C1B-7B9E-8C8391B61D55}"/>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060753DA-1264-8209-895B-82E35FAE9655}"/>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3B8BFB0D-562C-8FCC-E955-AB9A3556997A}"/>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AC4E13C2-AF4F-B660-2D44-457D1156D010}"/>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EB8B2B5B-B923-5786-66F4-0CD4E82129FC}"/>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B02F2621-0953-182E-764A-C2898A8A94C0}"/>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1BD13AE4-3807-60C3-8351-0EDFB2133C9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AB1E91AC-5273-56DE-ED03-EC406289A4AD}"/>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8075A51E-D36B-AB28-84DE-2E7458385A08}"/>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sp>
        <p:nvSpPr>
          <p:cNvPr id="49" name="TextBox 48">
            <a:extLst>
              <a:ext uri="{FF2B5EF4-FFF2-40B4-BE49-F238E27FC236}">
                <a16:creationId xmlns:a16="http://schemas.microsoft.com/office/drawing/2014/main" id="{DAF11578-55A0-767D-6C3A-0369BF684883}"/>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phân luồng dữ liệu DFD</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sp>
        <p:nvSpPr>
          <p:cNvPr id="6" name="TextBox 5">
            <a:extLst>
              <a:ext uri="{FF2B5EF4-FFF2-40B4-BE49-F238E27FC236}">
                <a16:creationId xmlns:a16="http://schemas.microsoft.com/office/drawing/2014/main" id="{6ED14D65-9CEB-8D90-8FDD-1110B3BBD5BA}"/>
              </a:ext>
            </a:extLst>
          </p:cNvPr>
          <p:cNvSpPr txBox="1"/>
          <p:nvPr/>
        </p:nvSpPr>
        <p:spPr>
          <a:xfrm rot="16200000">
            <a:off x="-1290684" y="2039589"/>
            <a:ext cx="3304434" cy="461665"/>
          </a:xfrm>
          <a:prstGeom prst="rect">
            <a:avLst/>
          </a:prstGeom>
          <a:noFill/>
        </p:spPr>
        <p:txBody>
          <a:bodyPr wrap="square">
            <a:spAutoFit/>
          </a:bodyPr>
          <a:lstStyle/>
          <a:p>
            <a:pPr algn="r"/>
            <a:r>
              <a:rPr lang="en-US" sz="2400">
                <a:ln w="19050">
                  <a:solidFill>
                    <a:schemeClr val="tx1"/>
                  </a:solidFill>
                </a:ln>
                <a:solidFill>
                  <a:srgbClr val="EFC4B9"/>
                </a:solidFill>
                <a:latin typeface="Montserrat Black" pitchFamily="2" charset="0"/>
                <a:cs typeface="Mongolian Baiti" panose="03000500000000000000" pitchFamily="66" charset="0"/>
              </a:rPr>
              <a:t>MỨC</a:t>
            </a:r>
            <a:r>
              <a:rPr lang="vi-VN" sz="2400">
                <a:ln w="19050">
                  <a:solidFill>
                    <a:schemeClr val="tx1"/>
                  </a:solidFill>
                </a:ln>
                <a:solidFill>
                  <a:srgbClr val="EFC4B9"/>
                </a:solidFill>
                <a:latin typeface="Montserrat Black" pitchFamily="2" charset="0"/>
                <a:cs typeface="Mongolian Baiti" panose="03000500000000000000" pitchFamily="66" charset="0"/>
              </a:rPr>
              <a:t> DƯỚI</a:t>
            </a:r>
            <a:r>
              <a:rPr lang="en-US" sz="2400">
                <a:ln w="19050">
                  <a:solidFill>
                    <a:schemeClr val="tx1"/>
                  </a:solidFill>
                </a:ln>
                <a:solidFill>
                  <a:srgbClr val="EFC4B9"/>
                </a:solidFill>
                <a:latin typeface="Montserrat Black" pitchFamily="2" charset="0"/>
                <a:cs typeface="Mongolian Baiti" panose="03000500000000000000" pitchFamily="66" charset="0"/>
              </a:rPr>
              <a:t> </a:t>
            </a:r>
            <a:r>
              <a:rPr lang="vi-VN" sz="2400">
                <a:ln w="19050">
                  <a:solidFill>
                    <a:schemeClr val="tx1"/>
                  </a:solidFill>
                </a:ln>
                <a:solidFill>
                  <a:srgbClr val="EFC4B9"/>
                </a:solidFill>
                <a:latin typeface="Montserrat Black" pitchFamily="2" charset="0"/>
                <a:cs typeface="Mongolian Baiti" panose="03000500000000000000" pitchFamily="66" charset="0"/>
              </a:rPr>
              <a:t>ĐỈNH</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pic>
        <p:nvPicPr>
          <p:cNvPr id="3" name="Picture 2">
            <a:extLst>
              <a:ext uri="{FF2B5EF4-FFF2-40B4-BE49-F238E27FC236}">
                <a16:creationId xmlns:a16="http://schemas.microsoft.com/office/drawing/2014/main" id="{79142C34-7005-8BCB-FC86-13AA1AA277AC}"/>
              </a:ext>
            </a:extLst>
          </p:cNvPr>
          <p:cNvPicPr>
            <a:picLocks noChangeAspect="1"/>
          </p:cNvPicPr>
          <p:nvPr/>
        </p:nvPicPr>
        <p:blipFill>
          <a:blip r:embed="rId3"/>
          <a:srcRect l="8692" r="9301"/>
          <a:stretch/>
        </p:blipFill>
        <p:spPr>
          <a:xfrm>
            <a:off x="795706" y="562253"/>
            <a:ext cx="7498732" cy="4412466"/>
          </a:xfrm>
          <a:prstGeom prst="rect">
            <a:avLst/>
          </a:prstGeom>
        </p:spPr>
      </p:pic>
      <p:sp>
        <p:nvSpPr>
          <p:cNvPr id="15" name="TextBox 14">
            <a:extLst>
              <a:ext uri="{FF2B5EF4-FFF2-40B4-BE49-F238E27FC236}">
                <a16:creationId xmlns:a16="http://schemas.microsoft.com/office/drawing/2014/main" id="{AD9AE1DB-1C60-C70F-A13B-6059A3CDF5DD}"/>
              </a:ext>
            </a:extLst>
          </p:cNvPr>
          <p:cNvSpPr txBox="1"/>
          <p:nvPr/>
        </p:nvSpPr>
        <p:spPr>
          <a:xfrm rot="5400000">
            <a:off x="6597662" y="2710326"/>
            <a:ext cx="4129698" cy="461665"/>
          </a:xfrm>
          <a:prstGeom prst="rect">
            <a:avLst/>
          </a:prstGeom>
          <a:noFill/>
        </p:spPr>
        <p:txBody>
          <a:bodyPr wrap="square">
            <a:spAutoFit/>
          </a:bodyPr>
          <a:lstStyle/>
          <a:p>
            <a:pPr algn="r"/>
            <a:r>
              <a:rPr lang="vi-VN" sz="2400">
                <a:ln w="19050">
                  <a:solidFill>
                    <a:schemeClr val="tx1"/>
                  </a:solidFill>
                </a:ln>
                <a:solidFill>
                  <a:srgbClr val="EFC4B9"/>
                </a:solidFill>
                <a:latin typeface="Montserrat Black" pitchFamily="2" charset="0"/>
                <a:cs typeface="Mongolian Baiti" panose="03000500000000000000" pitchFamily="66" charset="0"/>
              </a:rPr>
              <a:t>QUẢN LÝ NHẬP HÀNG</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spTree>
    <p:extLst>
      <p:ext uri="{BB962C8B-B14F-4D97-AF65-F5344CB8AC3E}">
        <p14:creationId xmlns:p14="http://schemas.microsoft.com/office/powerpoint/2010/main" val="167635315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ED2B5B4-7251-59E0-6F75-4D556252D270}"/>
            </a:ext>
          </a:extLst>
        </p:cNvPr>
        <p:cNvGrpSpPr/>
        <p:nvPr/>
      </p:nvGrpSpPr>
      <p:grpSpPr>
        <a:xfrm>
          <a:off x="0" y="0"/>
          <a:ext cx="0" cy="0"/>
          <a:chOff x="0" y="0"/>
          <a:chExt cx="0" cy="0"/>
        </a:xfrm>
      </p:grpSpPr>
      <p:pic>
        <p:nvPicPr>
          <p:cNvPr id="6" name="Google Shape;9;p2">
            <a:extLst>
              <a:ext uri="{FF2B5EF4-FFF2-40B4-BE49-F238E27FC236}">
                <a16:creationId xmlns:a16="http://schemas.microsoft.com/office/drawing/2014/main" id="{C5F6C684-5964-0940-1297-1A5589F65BE2}"/>
              </a:ext>
            </a:extLst>
          </p:cNvPr>
          <p:cNvPicPr preferRelativeResize="0"/>
          <p:nvPr/>
        </p:nvPicPr>
        <p:blipFill>
          <a:blip r:embed="rId3">
            <a:alphaModFix amt="20000"/>
          </a:blip>
          <a:stretch>
            <a:fillRect/>
          </a:stretch>
        </p:blipFill>
        <p:spPr>
          <a:xfrm>
            <a:off x="-91440" y="1006424"/>
            <a:ext cx="9326879" cy="4169115"/>
          </a:xfrm>
          <a:prstGeom prst="rect">
            <a:avLst/>
          </a:prstGeom>
          <a:noFill/>
          <a:ln>
            <a:noFill/>
          </a:ln>
        </p:spPr>
      </p:pic>
      <p:sp>
        <p:nvSpPr>
          <p:cNvPr id="58" name="Rectangle: Rounded Corners 15">
            <a:extLst>
              <a:ext uri="{FF2B5EF4-FFF2-40B4-BE49-F238E27FC236}">
                <a16:creationId xmlns:a16="http://schemas.microsoft.com/office/drawing/2014/main" id="{BA50A396-5D09-46CF-7696-3161E1316E47}"/>
              </a:ext>
            </a:extLst>
          </p:cNvPr>
          <p:cNvSpPr/>
          <p:nvPr/>
        </p:nvSpPr>
        <p:spPr>
          <a:xfrm>
            <a:off x="1101373" y="392117"/>
            <a:ext cx="539037" cy="325585"/>
          </a:xfrm>
          <a:custGeom>
            <a:avLst/>
            <a:gdLst>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0 w 4058826"/>
              <a:gd name="connsiteY7" fmla="*/ 21126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434340 w 4058826"/>
              <a:gd name="connsiteY7" fmla="*/ 213549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32194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61658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158 w 4058984"/>
              <a:gd name="connsiteY0" fmla="*/ 321949 h 2434582"/>
              <a:gd name="connsiteX1" fmla="*/ 322107 w 4058984"/>
              <a:gd name="connsiteY1" fmla="*/ 0 h 2434582"/>
              <a:gd name="connsiteX2" fmla="*/ 3737035 w 4058984"/>
              <a:gd name="connsiteY2" fmla="*/ 0 h 2434582"/>
              <a:gd name="connsiteX3" fmla="*/ 4058984 w 4058984"/>
              <a:gd name="connsiteY3" fmla="*/ 321949 h 2434582"/>
              <a:gd name="connsiteX4" fmla="*/ 4058984 w 4058984"/>
              <a:gd name="connsiteY4" fmla="*/ 2112633 h 2434582"/>
              <a:gd name="connsiteX5" fmla="*/ 3737035 w 4058984"/>
              <a:gd name="connsiteY5" fmla="*/ 2434582 h 2434582"/>
              <a:gd name="connsiteX6" fmla="*/ 616747 w 4058984"/>
              <a:gd name="connsiteY6" fmla="*/ 2434582 h 2434582"/>
              <a:gd name="connsiteX7" fmla="*/ 132238 w 4058984"/>
              <a:gd name="connsiteY7" fmla="*/ 2161055 h 2434582"/>
              <a:gd name="connsiteX8" fmla="*/ 158 w 4058984"/>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7592"/>
              <a:gd name="connsiteX1" fmla="*/ 321949 w 4058826"/>
              <a:gd name="connsiteY1" fmla="*/ 0 h 2437592"/>
              <a:gd name="connsiteX2" fmla="*/ 3736877 w 4058826"/>
              <a:gd name="connsiteY2" fmla="*/ 0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58826"/>
              <a:gd name="connsiteY0" fmla="*/ 321949 h 2437592"/>
              <a:gd name="connsiteX1" fmla="*/ 321949 w 4058826"/>
              <a:gd name="connsiteY1" fmla="*/ 0 h 2437592"/>
              <a:gd name="connsiteX2" fmla="*/ 3777517 w 4058826"/>
              <a:gd name="connsiteY2" fmla="*/ 165161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79146"/>
              <a:gd name="connsiteY0" fmla="*/ 321949 h 2437592"/>
              <a:gd name="connsiteX1" fmla="*/ 321949 w 4079146"/>
              <a:gd name="connsiteY1" fmla="*/ 0 h 2437592"/>
              <a:gd name="connsiteX2" fmla="*/ 3777517 w 4079146"/>
              <a:gd name="connsiteY2" fmla="*/ 165161 h 2437592"/>
              <a:gd name="connsiteX3" fmla="*/ 4079146 w 4079146"/>
              <a:gd name="connsiteY3" fmla="*/ 435498 h 2437592"/>
              <a:gd name="connsiteX4" fmla="*/ 4058826 w 4079146"/>
              <a:gd name="connsiteY4" fmla="*/ 2112633 h 2437592"/>
              <a:gd name="connsiteX5" fmla="*/ 3736877 w 4079146"/>
              <a:gd name="connsiteY5" fmla="*/ 2434582 h 2437592"/>
              <a:gd name="connsiteX6" fmla="*/ 616589 w 4079146"/>
              <a:gd name="connsiteY6" fmla="*/ 2434582 h 2437592"/>
              <a:gd name="connsiteX7" fmla="*/ 132080 w 4079146"/>
              <a:gd name="connsiteY7" fmla="*/ 2161055 h 2437592"/>
              <a:gd name="connsiteX8" fmla="*/ 0 w 4079146"/>
              <a:gd name="connsiteY8" fmla="*/ 321949 h 243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9146" h="2437592">
                <a:moveTo>
                  <a:pt x="0" y="321949"/>
                </a:moveTo>
                <a:cubicBezTo>
                  <a:pt x="0" y="144141"/>
                  <a:pt x="144141" y="0"/>
                  <a:pt x="321949" y="0"/>
                </a:cubicBezTo>
                <a:lnTo>
                  <a:pt x="3777517" y="165161"/>
                </a:lnTo>
                <a:cubicBezTo>
                  <a:pt x="3955325" y="165161"/>
                  <a:pt x="4079146" y="257690"/>
                  <a:pt x="4079146" y="435498"/>
                </a:cubicBezTo>
                <a:lnTo>
                  <a:pt x="4058826" y="2112633"/>
                </a:lnTo>
                <a:cubicBezTo>
                  <a:pt x="4058826" y="2290441"/>
                  <a:pt x="3914685" y="2434582"/>
                  <a:pt x="3736877" y="2434582"/>
                </a:cubicBezTo>
                <a:lnTo>
                  <a:pt x="616589" y="2434582"/>
                </a:lnTo>
                <a:cubicBezTo>
                  <a:pt x="342261" y="2438453"/>
                  <a:pt x="127635" y="2473056"/>
                  <a:pt x="132080" y="2161055"/>
                </a:cubicBezTo>
                <a:cubicBezTo>
                  <a:pt x="-10160" y="356419"/>
                  <a:pt x="121920" y="2167875"/>
                  <a:pt x="0" y="321949"/>
                </a:cubicBezTo>
                <a:close/>
              </a:path>
            </a:pathLst>
          </a:custGeom>
          <a:solidFill>
            <a:srgbClr val="EE9F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oogle Shape;10;p2">
            <a:extLst>
              <a:ext uri="{FF2B5EF4-FFF2-40B4-BE49-F238E27FC236}">
                <a16:creationId xmlns:a16="http://schemas.microsoft.com/office/drawing/2014/main" id="{F58BE8AA-D567-9483-BD2C-16149A423D0E}"/>
              </a:ext>
            </a:extLst>
          </p:cNvPr>
          <p:cNvGrpSpPr/>
          <p:nvPr/>
        </p:nvGrpSpPr>
        <p:grpSpPr>
          <a:xfrm rot="372282">
            <a:off x="1154077" y="398354"/>
            <a:ext cx="486671" cy="276183"/>
            <a:chOff x="274200" y="274200"/>
            <a:chExt cx="8687100" cy="4686600"/>
          </a:xfrm>
        </p:grpSpPr>
        <p:sp>
          <p:nvSpPr>
            <p:cNvPr id="63" name="Google Shape;11;p2">
              <a:extLst>
                <a:ext uri="{FF2B5EF4-FFF2-40B4-BE49-F238E27FC236}">
                  <a16:creationId xmlns:a16="http://schemas.microsoft.com/office/drawing/2014/main" id="{15CD13DE-F285-B21F-DAE9-E149D8A8BFD1}"/>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2;p2">
              <a:extLst>
                <a:ext uri="{FF2B5EF4-FFF2-40B4-BE49-F238E27FC236}">
                  <a16:creationId xmlns:a16="http://schemas.microsoft.com/office/drawing/2014/main" id="{31C3690A-80D4-4DD5-8FF0-77B0B181BA55}"/>
                </a:ext>
              </a:extLst>
            </p:cNvPr>
            <p:cNvGrpSpPr/>
            <p:nvPr/>
          </p:nvGrpSpPr>
          <p:grpSpPr>
            <a:xfrm>
              <a:off x="274200" y="274200"/>
              <a:ext cx="8595900" cy="4595100"/>
              <a:chOff x="274200" y="274200"/>
              <a:chExt cx="8595900" cy="4595100"/>
            </a:xfrm>
          </p:grpSpPr>
          <p:grpSp>
            <p:nvGrpSpPr>
              <p:cNvPr id="1025" name="Google Shape;13;p2">
                <a:extLst>
                  <a:ext uri="{FF2B5EF4-FFF2-40B4-BE49-F238E27FC236}">
                    <a16:creationId xmlns:a16="http://schemas.microsoft.com/office/drawing/2014/main" id="{91E59C33-1CB7-ABD3-2F1C-1319B1A09894}"/>
                  </a:ext>
                </a:extLst>
              </p:cNvPr>
              <p:cNvGrpSpPr/>
              <p:nvPr/>
            </p:nvGrpSpPr>
            <p:grpSpPr>
              <a:xfrm>
                <a:off x="274200" y="274200"/>
                <a:ext cx="8595900" cy="4595100"/>
                <a:chOff x="274200" y="274200"/>
                <a:chExt cx="8595900" cy="4595100"/>
              </a:xfrm>
            </p:grpSpPr>
            <p:sp>
              <p:nvSpPr>
                <p:cNvPr id="1032" name="Google Shape;14;p2">
                  <a:extLst>
                    <a:ext uri="{FF2B5EF4-FFF2-40B4-BE49-F238E27FC236}">
                      <a16:creationId xmlns:a16="http://schemas.microsoft.com/office/drawing/2014/main" id="{FC2B82BF-4F00-0D21-BAD1-CE05E62C07F2}"/>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3" name="Google Shape;15;p2">
                  <a:extLst>
                    <a:ext uri="{FF2B5EF4-FFF2-40B4-BE49-F238E27FC236}">
                      <a16:creationId xmlns:a16="http://schemas.microsoft.com/office/drawing/2014/main" id="{72E3F7C0-4E6B-F2C0-A2C4-3AE4D79409DF}"/>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027" name="Google Shape;16;p2">
                <a:extLst>
                  <a:ext uri="{FF2B5EF4-FFF2-40B4-BE49-F238E27FC236}">
                    <a16:creationId xmlns:a16="http://schemas.microsoft.com/office/drawing/2014/main" id="{4CE94103-B40D-0B81-D5C2-2C953B7E00CF}"/>
                  </a:ext>
                </a:extLst>
              </p:cNvPr>
              <p:cNvGrpSpPr/>
              <p:nvPr/>
            </p:nvGrpSpPr>
            <p:grpSpPr>
              <a:xfrm>
                <a:off x="8595300" y="365550"/>
                <a:ext cx="183000" cy="183000"/>
                <a:chOff x="8225400" y="367488"/>
                <a:chExt cx="183000" cy="183000"/>
              </a:xfrm>
            </p:grpSpPr>
            <p:cxnSp>
              <p:nvCxnSpPr>
                <p:cNvPr id="1030" name="Google Shape;17;p2">
                  <a:extLst>
                    <a:ext uri="{FF2B5EF4-FFF2-40B4-BE49-F238E27FC236}">
                      <a16:creationId xmlns:a16="http://schemas.microsoft.com/office/drawing/2014/main" id="{578129FA-9E74-99DF-5B07-C8F39358EF87}"/>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31" name="Google Shape;18;p2">
                  <a:extLst>
                    <a:ext uri="{FF2B5EF4-FFF2-40B4-BE49-F238E27FC236}">
                      <a16:creationId xmlns:a16="http://schemas.microsoft.com/office/drawing/2014/main" id="{A8C6D04C-E055-1094-5C9A-A54A44AD060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028" name="Google Shape;19;p2">
                <a:extLst>
                  <a:ext uri="{FF2B5EF4-FFF2-40B4-BE49-F238E27FC236}">
                    <a16:creationId xmlns:a16="http://schemas.microsoft.com/office/drawing/2014/main" id="{98592A6D-F1B0-F162-206C-A67BF0813994}"/>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9" name="Google Shape;20;p2">
                <a:extLst>
                  <a:ext uri="{FF2B5EF4-FFF2-40B4-BE49-F238E27FC236}">
                    <a16:creationId xmlns:a16="http://schemas.microsoft.com/office/drawing/2014/main" id="{4D163226-F9F8-6D24-595F-926314A0C978}"/>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60" name="Group 59">
            <a:extLst>
              <a:ext uri="{FF2B5EF4-FFF2-40B4-BE49-F238E27FC236}">
                <a16:creationId xmlns:a16="http://schemas.microsoft.com/office/drawing/2014/main" id="{51A7237B-E571-4685-772F-0A5EBEAFF23C}"/>
              </a:ext>
            </a:extLst>
          </p:cNvPr>
          <p:cNvGrpSpPr/>
          <p:nvPr/>
        </p:nvGrpSpPr>
        <p:grpSpPr>
          <a:xfrm>
            <a:off x="1122264" y="359155"/>
            <a:ext cx="584278" cy="371174"/>
            <a:chOff x="4920541" y="954951"/>
            <a:chExt cx="4421486" cy="2670218"/>
          </a:xfrm>
        </p:grpSpPr>
        <p:sp>
          <p:nvSpPr>
            <p:cNvPr id="61" name="Freeform: Shape 60">
              <a:extLst>
                <a:ext uri="{FF2B5EF4-FFF2-40B4-BE49-F238E27FC236}">
                  <a16:creationId xmlns:a16="http://schemas.microsoft.com/office/drawing/2014/main" id="{CD060708-B286-D5F0-E8D0-87CFDC8875A5}"/>
                </a:ext>
              </a:extLst>
            </p:cNvPr>
            <p:cNvSpPr/>
            <p:nvPr/>
          </p:nvSpPr>
          <p:spPr>
            <a:xfrm>
              <a:off x="4920541" y="954951"/>
              <a:ext cx="4421486" cy="2670218"/>
            </a:xfrm>
            <a:custGeom>
              <a:avLst/>
              <a:gdLst>
                <a:gd name="connsiteX0" fmla="*/ 4239247 w 4504098"/>
                <a:gd name="connsiteY0" fmla="*/ 42713 h 2717675"/>
                <a:gd name="connsiteX1" fmla="*/ 3197525 w 4504098"/>
                <a:gd name="connsiteY1" fmla="*/ 31138 h 2717675"/>
                <a:gd name="connsiteX2" fmla="*/ 2746113 w 4504098"/>
                <a:gd name="connsiteY2" fmla="*/ 251057 h 2717675"/>
                <a:gd name="connsiteX3" fmla="*/ 2410447 w 4504098"/>
                <a:gd name="connsiteY3" fmla="*/ 748768 h 2717675"/>
                <a:gd name="connsiteX4" fmla="*/ 1970609 w 4504098"/>
                <a:gd name="connsiteY4" fmla="*/ 922388 h 2717675"/>
                <a:gd name="connsiteX5" fmla="*/ 986761 w 4504098"/>
                <a:gd name="connsiteY5" fmla="*/ 899239 h 2717675"/>
                <a:gd name="connsiteX6" fmla="*/ 616371 w 4504098"/>
                <a:gd name="connsiteY6" fmla="*/ 1165457 h 2717675"/>
                <a:gd name="connsiteX7" fmla="*/ 95510 w 4504098"/>
                <a:gd name="connsiteY7" fmla="*/ 2380799 h 2717675"/>
                <a:gd name="connsiteX8" fmla="*/ 373303 w 4504098"/>
                <a:gd name="connsiteY8" fmla="*/ 2670166 h 2717675"/>
                <a:gd name="connsiteX9" fmla="*/ 3602639 w 4504098"/>
                <a:gd name="connsiteY9" fmla="*/ 2693315 h 2717675"/>
                <a:gd name="connsiteX10" fmla="*/ 3961455 w 4504098"/>
                <a:gd name="connsiteY10" fmla="*/ 2427097 h 2717675"/>
                <a:gd name="connsiteX11" fmla="*/ 4493890 w 4504098"/>
                <a:gd name="connsiteY11" fmla="*/ 413102 h 2717675"/>
                <a:gd name="connsiteX12" fmla="*/ 4239247 w 4504098"/>
                <a:gd name="connsiteY12" fmla="*/ 42713 h 271767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150453 w 4415304"/>
                <a:gd name="connsiteY0" fmla="*/ 42713 h 2700233"/>
                <a:gd name="connsiteX1" fmla="*/ 3108731 w 4415304"/>
                <a:gd name="connsiteY1" fmla="*/ 31138 h 2700233"/>
                <a:gd name="connsiteX2" fmla="*/ 2657319 w 4415304"/>
                <a:gd name="connsiteY2" fmla="*/ 251057 h 2700233"/>
                <a:gd name="connsiteX3" fmla="*/ 2321653 w 4415304"/>
                <a:gd name="connsiteY3" fmla="*/ 748768 h 2700233"/>
                <a:gd name="connsiteX4" fmla="*/ 1881815 w 4415304"/>
                <a:gd name="connsiteY4" fmla="*/ 922388 h 2700233"/>
                <a:gd name="connsiteX5" fmla="*/ 897967 w 4415304"/>
                <a:gd name="connsiteY5" fmla="*/ 899239 h 2700233"/>
                <a:gd name="connsiteX6" fmla="*/ 527577 w 4415304"/>
                <a:gd name="connsiteY6" fmla="*/ 1165457 h 2700233"/>
                <a:gd name="connsiteX7" fmla="*/ 6716 w 4415304"/>
                <a:gd name="connsiteY7" fmla="*/ 2380799 h 2700233"/>
                <a:gd name="connsiteX8" fmla="*/ 284509 w 4415304"/>
                <a:gd name="connsiteY8" fmla="*/ 2670166 h 2700233"/>
                <a:gd name="connsiteX9" fmla="*/ 3513845 w 4415304"/>
                <a:gd name="connsiteY9" fmla="*/ 2693315 h 2700233"/>
                <a:gd name="connsiteX10" fmla="*/ 3872661 w 4415304"/>
                <a:gd name="connsiteY10" fmla="*/ 2427097 h 2700233"/>
                <a:gd name="connsiteX11" fmla="*/ 4405096 w 4415304"/>
                <a:gd name="connsiteY11" fmla="*/ 413102 h 2700233"/>
                <a:gd name="connsiteX12" fmla="*/ 4150453 w 4415304"/>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19445"/>
                <a:gd name="connsiteY0" fmla="*/ 42713 h 2700233"/>
                <a:gd name="connsiteX1" fmla="*/ 3116690 w 4419445"/>
                <a:gd name="connsiteY1" fmla="*/ 31138 h 2700233"/>
                <a:gd name="connsiteX2" fmla="*/ 2665278 w 4419445"/>
                <a:gd name="connsiteY2" fmla="*/ 251057 h 2700233"/>
                <a:gd name="connsiteX3" fmla="*/ 2329612 w 4419445"/>
                <a:gd name="connsiteY3" fmla="*/ 748768 h 2700233"/>
                <a:gd name="connsiteX4" fmla="*/ 1889774 w 4419445"/>
                <a:gd name="connsiteY4" fmla="*/ 922388 h 2700233"/>
                <a:gd name="connsiteX5" fmla="*/ 905926 w 4419445"/>
                <a:gd name="connsiteY5" fmla="*/ 899239 h 2700233"/>
                <a:gd name="connsiteX6" fmla="*/ 535536 w 4419445"/>
                <a:gd name="connsiteY6" fmla="*/ 1165457 h 2700233"/>
                <a:gd name="connsiteX7" fmla="*/ 14675 w 4419445"/>
                <a:gd name="connsiteY7" fmla="*/ 2380799 h 2700233"/>
                <a:gd name="connsiteX8" fmla="*/ 292468 w 4419445"/>
                <a:gd name="connsiteY8" fmla="*/ 2670166 h 2700233"/>
                <a:gd name="connsiteX9" fmla="*/ 3521804 w 4419445"/>
                <a:gd name="connsiteY9" fmla="*/ 2693315 h 2700233"/>
                <a:gd name="connsiteX10" fmla="*/ 3880620 w 4419445"/>
                <a:gd name="connsiteY10" fmla="*/ 2427097 h 2700233"/>
                <a:gd name="connsiteX11" fmla="*/ 4413055 w 4419445"/>
                <a:gd name="connsiteY11" fmla="*/ 413102 h 2700233"/>
                <a:gd name="connsiteX12" fmla="*/ 4158412 w 4419445"/>
                <a:gd name="connsiteY12" fmla="*/ 42713 h 2700233"/>
                <a:gd name="connsiteX0" fmla="*/ 4158412 w 4421486"/>
                <a:gd name="connsiteY0" fmla="*/ 28929 h 2686449"/>
                <a:gd name="connsiteX1" fmla="*/ 3116690 w 4421486"/>
                <a:gd name="connsiteY1" fmla="*/ 17354 h 2686449"/>
                <a:gd name="connsiteX2" fmla="*/ 2665278 w 4421486"/>
                <a:gd name="connsiteY2" fmla="*/ 237273 h 2686449"/>
                <a:gd name="connsiteX3" fmla="*/ 2329612 w 4421486"/>
                <a:gd name="connsiteY3" fmla="*/ 734984 h 2686449"/>
                <a:gd name="connsiteX4" fmla="*/ 1889774 w 4421486"/>
                <a:gd name="connsiteY4" fmla="*/ 908604 h 2686449"/>
                <a:gd name="connsiteX5" fmla="*/ 905926 w 4421486"/>
                <a:gd name="connsiteY5" fmla="*/ 885455 h 2686449"/>
                <a:gd name="connsiteX6" fmla="*/ 535536 w 4421486"/>
                <a:gd name="connsiteY6" fmla="*/ 1151673 h 2686449"/>
                <a:gd name="connsiteX7" fmla="*/ 14675 w 4421486"/>
                <a:gd name="connsiteY7" fmla="*/ 2367015 h 2686449"/>
                <a:gd name="connsiteX8" fmla="*/ 292468 w 4421486"/>
                <a:gd name="connsiteY8" fmla="*/ 2656382 h 2686449"/>
                <a:gd name="connsiteX9" fmla="*/ 3521804 w 4421486"/>
                <a:gd name="connsiteY9" fmla="*/ 2679531 h 2686449"/>
                <a:gd name="connsiteX10" fmla="*/ 3880620 w 4421486"/>
                <a:gd name="connsiteY10" fmla="*/ 2413313 h 2686449"/>
                <a:gd name="connsiteX11" fmla="*/ 4413055 w 4421486"/>
                <a:gd name="connsiteY11" fmla="*/ 399318 h 2686449"/>
                <a:gd name="connsiteX12" fmla="*/ 4158412 w 4421486"/>
                <a:gd name="connsiteY12" fmla="*/ 28929 h 2686449"/>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486" h="2670218">
                  <a:moveTo>
                    <a:pt x="4158412" y="12698"/>
                  </a:moveTo>
                  <a:cubicBezTo>
                    <a:pt x="3911871" y="-9053"/>
                    <a:pt x="3380786" y="4499"/>
                    <a:pt x="3116690" y="1123"/>
                  </a:cubicBezTo>
                  <a:cubicBezTo>
                    <a:pt x="2852594" y="-2253"/>
                    <a:pt x="2765978" y="82387"/>
                    <a:pt x="2665278" y="221042"/>
                  </a:cubicBezTo>
                  <a:cubicBezTo>
                    <a:pt x="2564578" y="359697"/>
                    <a:pt x="2458863" y="606865"/>
                    <a:pt x="2329612" y="718753"/>
                  </a:cubicBezTo>
                  <a:cubicBezTo>
                    <a:pt x="2200361" y="830641"/>
                    <a:pt x="2127055" y="867295"/>
                    <a:pt x="1889774" y="892373"/>
                  </a:cubicBezTo>
                  <a:cubicBezTo>
                    <a:pt x="1652493" y="917451"/>
                    <a:pt x="1059242" y="863003"/>
                    <a:pt x="905926" y="869224"/>
                  </a:cubicBezTo>
                  <a:cubicBezTo>
                    <a:pt x="752610" y="875445"/>
                    <a:pt x="626928" y="949475"/>
                    <a:pt x="535536" y="1135442"/>
                  </a:cubicBezTo>
                  <a:cubicBezTo>
                    <a:pt x="444144" y="1321409"/>
                    <a:pt x="81856" y="2141909"/>
                    <a:pt x="14675" y="2350784"/>
                  </a:cubicBezTo>
                  <a:cubicBezTo>
                    <a:pt x="-52506" y="2559659"/>
                    <a:pt x="123237" y="2618545"/>
                    <a:pt x="292468" y="2640151"/>
                  </a:cubicBezTo>
                  <a:cubicBezTo>
                    <a:pt x="461699" y="2661757"/>
                    <a:pt x="3335259" y="2680951"/>
                    <a:pt x="3521804" y="2663300"/>
                  </a:cubicBezTo>
                  <a:cubicBezTo>
                    <a:pt x="3708349" y="2645649"/>
                    <a:pt x="3834948" y="2533278"/>
                    <a:pt x="3880620" y="2397082"/>
                  </a:cubicBezTo>
                  <a:cubicBezTo>
                    <a:pt x="4029162" y="2017046"/>
                    <a:pt x="4383974" y="609034"/>
                    <a:pt x="4413055" y="383087"/>
                  </a:cubicBezTo>
                  <a:cubicBezTo>
                    <a:pt x="4442136" y="157140"/>
                    <a:pt x="4404953" y="34449"/>
                    <a:pt x="4158412" y="12698"/>
                  </a:cubicBezTo>
                  <a:close/>
                </a:path>
              </a:pathLst>
            </a:custGeom>
            <a:solidFill>
              <a:srgbClr val="FAD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14A8E5AD-4017-82F8-10E7-A3998621ECAC}"/>
                </a:ext>
              </a:extLst>
            </p:cNvPr>
            <p:cNvSpPr/>
            <p:nvPr/>
          </p:nvSpPr>
          <p:spPr>
            <a:xfrm>
              <a:off x="4920541" y="3036510"/>
              <a:ext cx="3921036" cy="588659"/>
            </a:xfrm>
            <a:custGeom>
              <a:avLst/>
              <a:gdLst>
                <a:gd name="connsiteX0" fmla="*/ 118809 w 3921036"/>
                <a:gd name="connsiteY0" fmla="*/ 0 h 588659"/>
                <a:gd name="connsiteX1" fmla="*/ 118781 w 3921036"/>
                <a:gd name="connsiteY1" fmla="*/ 71 h 588659"/>
                <a:gd name="connsiteX2" fmla="*/ 80860 w 3921036"/>
                <a:gd name="connsiteY2" fmla="*/ 104635 h 588659"/>
                <a:gd name="connsiteX3" fmla="*/ 358653 w 3921036"/>
                <a:gd name="connsiteY3" fmla="*/ 394002 h 588659"/>
                <a:gd name="connsiteX4" fmla="*/ 3587989 w 3921036"/>
                <a:gd name="connsiteY4" fmla="*/ 417151 h 588659"/>
                <a:gd name="connsiteX5" fmla="*/ 3897705 w 3921036"/>
                <a:gd name="connsiteY5" fmla="*/ 247505 h 588659"/>
                <a:gd name="connsiteX6" fmla="*/ 3921036 w 3921036"/>
                <a:gd name="connsiteY6" fmla="*/ 201617 h 588659"/>
                <a:gd name="connsiteX7" fmla="*/ 3910759 w 3921036"/>
                <a:gd name="connsiteY7" fmla="*/ 232759 h 588659"/>
                <a:gd name="connsiteX8" fmla="*/ 3880620 w 3921036"/>
                <a:gd name="connsiteY8" fmla="*/ 315523 h 588659"/>
                <a:gd name="connsiteX9" fmla="*/ 3521804 w 3921036"/>
                <a:gd name="connsiteY9" fmla="*/ 581741 h 588659"/>
                <a:gd name="connsiteX10" fmla="*/ 292468 w 3921036"/>
                <a:gd name="connsiteY10" fmla="*/ 558592 h 588659"/>
                <a:gd name="connsiteX11" fmla="*/ 14675 w 3921036"/>
                <a:gd name="connsiteY11" fmla="*/ 269225 h 588659"/>
                <a:gd name="connsiteX12" fmla="*/ 111550 w 3921036"/>
                <a:gd name="connsiteY12" fmla="*/ 17360 h 58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1036" h="588659">
                  <a:moveTo>
                    <a:pt x="118809" y="0"/>
                  </a:moveTo>
                  <a:lnTo>
                    <a:pt x="118781" y="71"/>
                  </a:lnTo>
                  <a:cubicBezTo>
                    <a:pt x="102266" y="42860"/>
                    <a:pt x="89258" y="78526"/>
                    <a:pt x="80860" y="104635"/>
                  </a:cubicBezTo>
                  <a:cubicBezTo>
                    <a:pt x="13679" y="313510"/>
                    <a:pt x="189422" y="372396"/>
                    <a:pt x="358653" y="394002"/>
                  </a:cubicBezTo>
                  <a:cubicBezTo>
                    <a:pt x="527884" y="415608"/>
                    <a:pt x="3401444" y="434802"/>
                    <a:pt x="3587989" y="417151"/>
                  </a:cubicBezTo>
                  <a:cubicBezTo>
                    <a:pt x="3727898" y="403913"/>
                    <a:pt x="3834087" y="337395"/>
                    <a:pt x="3897705" y="247505"/>
                  </a:cubicBezTo>
                  <a:lnTo>
                    <a:pt x="3921036" y="201617"/>
                  </a:lnTo>
                  <a:lnTo>
                    <a:pt x="3910759" y="232759"/>
                  </a:lnTo>
                  <a:cubicBezTo>
                    <a:pt x="3899993" y="264003"/>
                    <a:pt x="3889904" y="291771"/>
                    <a:pt x="3880620" y="315523"/>
                  </a:cubicBezTo>
                  <a:cubicBezTo>
                    <a:pt x="3834948" y="451719"/>
                    <a:pt x="3708349" y="564090"/>
                    <a:pt x="3521804" y="581741"/>
                  </a:cubicBezTo>
                  <a:cubicBezTo>
                    <a:pt x="3335259" y="599392"/>
                    <a:pt x="461699" y="580198"/>
                    <a:pt x="292468" y="558592"/>
                  </a:cubicBezTo>
                  <a:cubicBezTo>
                    <a:pt x="123237" y="536986"/>
                    <a:pt x="-52506" y="478100"/>
                    <a:pt x="14675" y="269225"/>
                  </a:cubicBezTo>
                  <a:cubicBezTo>
                    <a:pt x="31470" y="217006"/>
                    <a:pt x="66710" y="126561"/>
                    <a:pt x="111550" y="17360"/>
                  </a:cubicBezTo>
                  <a:close/>
                </a:path>
              </a:pathLst>
            </a:custGeom>
            <a:solidFill>
              <a:srgbClr val="DEB71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 name="Google Shape;10;p2">
            <a:extLst>
              <a:ext uri="{FF2B5EF4-FFF2-40B4-BE49-F238E27FC236}">
                <a16:creationId xmlns:a16="http://schemas.microsoft.com/office/drawing/2014/main" id="{84871FA1-DA0B-2E35-036C-9969F097B206}"/>
              </a:ext>
            </a:extLst>
          </p:cNvPr>
          <p:cNvGrpSpPr/>
          <p:nvPr/>
        </p:nvGrpSpPr>
        <p:grpSpPr>
          <a:xfrm>
            <a:off x="8313326" y="5275281"/>
            <a:ext cx="287251" cy="154969"/>
            <a:chOff x="274200" y="274200"/>
            <a:chExt cx="8687100" cy="4686600"/>
          </a:xfrm>
        </p:grpSpPr>
        <p:sp>
          <p:nvSpPr>
            <p:cNvPr id="3" name="Google Shape;11;p2">
              <a:extLst>
                <a:ext uri="{FF2B5EF4-FFF2-40B4-BE49-F238E27FC236}">
                  <a16:creationId xmlns:a16="http://schemas.microsoft.com/office/drawing/2014/main" id="{05C93A63-B6F3-5DEB-FB6B-18DA84159470}"/>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2;p2">
              <a:extLst>
                <a:ext uri="{FF2B5EF4-FFF2-40B4-BE49-F238E27FC236}">
                  <a16:creationId xmlns:a16="http://schemas.microsoft.com/office/drawing/2014/main" id="{CDB9ACE7-EE57-59DE-7812-A428250E64CC}"/>
                </a:ext>
              </a:extLst>
            </p:cNvPr>
            <p:cNvGrpSpPr/>
            <p:nvPr/>
          </p:nvGrpSpPr>
          <p:grpSpPr>
            <a:xfrm>
              <a:off x="274200" y="274200"/>
              <a:ext cx="8595900" cy="4595100"/>
              <a:chOff x="274200" y="274200"/>
              <a:chExt cx="8595900" cy="4595100"/>
            </a:xfrm>
          </p:grpSpPr>
          <p:grpSp>
            <p:nvGrpSpPr>
              <p:cNvPr id="5" name="Google Shape;13;p2">
                <a:extLst>
                  <a:ext uri="{FF2B5EF4-FFF2-40B4-BE49-F238E27FC236}">
                    <a16:creationId xmlns:a16="http://schemas.microsoft.com/office/drawing/2014/main" id="{3F7E6400-55C2-B836-74CD-A6C961BEB1D3}"/>
                  </a:ext>
                </a:extLst>
              </p:cNvPr>
              <p:cNvGrpSpPr/>
              <p:nvPr/>
            </p:nvGrpSpPr>
            <p:grpSpPr>
              <a:xfrm>
                <a:off x="274200" y="274200"/>
                <a:ext cx="8595900" cy="4595100"/>
                <a:chOff x="274200" y="274200"/>
                <a:chExt cx="8595900" cy="4595100"/>
              </a:xfrm>
            </p:grpSpPr>
            <p:sp>
              <p:nvSpPr>
                <p:cNvPr id="12" name="Google Shape;14;p2">
                  <a:extLst>
                    <a:ext uri="{FF2B5EF4-FFF2-40B4-BE49-F238E27FC236}">
                      <a16:creationId xmlns:a16="http://schemas.microsoft.com/office/drawing/2014/main" id="{D4B5ECA6-C14F-C359-9BAD-72BBD1396D34}"/>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5;p2">
                  <a:extLst>
                    <a:ext uri="{FF2B5EF4-FFF2-40B4-BE49-F238E27FC236}">
                      <a16:creationId xmlns:a16="http://schemas.microsoft.com/office/drawing/2014/main" id="{B9D623E6-F538-A3D4-4B00-0826930D8DA1}"/>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7" name="Google Shape;16;p2">
                <a:extLst>
                  <a:ext uri="{FF2B5EF4-FFF2-40B4-BE49-F238E27FC236}">
                    <a16:creationId xmlns:a16="http://schemas.microsoft.com/office/drawing/2014/main" id="{E5514954-404F-252D-FA88-5D21463E5BB2}"/>
                  </a:ext>
                </a:extLst>
              </p:cNvPr>
              <p:cNvGrpSpPr/>
              <p:nvPr/>
            </p:nvGrpSpPr>
            <p:grpSpPr>
              <a:xfrm>
                <a:off x="8595300" y="365550"/>
                <a:ext cx="183000" cy="183000"/>
                <a:chOff x="8225400" y="367488"/>
                <a:chExt cx="183000" cy="183000"/>
              </a:xfrm>
            </p:grpSpPr>
            <p:cxnSp>
              <p:nvCxnSpPr>
                <p:cNvPr id="10" name="Google Shape;17;p2">
                  <a:extLst>
                    <a:ext uri="{FF2B5EF4-FFF2-40B4-BE49-F238E27FC236}">
                      <a16:creationId xmlns:a16="http://schemas.microsoft.com/office/drawing/2014/main" id="{52061E0E-A1E2-ED58-4B41-DB55FE77E16F}"/>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18;p2">
                  <a:extLst>
                    <a:ext uri="{FF2B5EF4-FFF2-40B4-BE49-F238E27FC236}">
                      <a16:creationId xmlns:a16="http://schemas.microsoft.com/office/drawing/2014/main" id="{6A861AB4-A420-66DB-59BC-EF563BC6DDC0}"/>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8" name="Google Shape;19;p2">
                <a:extLst>
                  <a:ext uri="{FF2B5EF4-FFF2-40B4-BE49-F238E27FC236}">
                    <a16:creationId xmlns:a16="http://schemas.microsoft.com/office/drawing/2014/main" id="{0F4CE541-17F7-EEFB-96DB-C69C56C8DC4E}"/>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20;p2">
                <a:extLst>
                  <a:ext uri="{FF2B5EF4-FFF2-40B4-BE49-F238E27FC236}">
                    <a16:creationId xmlns:a16="http://schemas.microsoft.com/office/drawing/2014/main" id="{3B2AF1BF-101E-611D-ADF6-E0E07DAF5E08}"/>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8" name="TextBox 17">
            <a:extLst>
              <a:ext uri="{FF2B5EF4-FFF2-40B4-BE49-F238E27FC236}">
                <a16:creationId xmlns:a16="http://schemas.microsoft.com/office/drawing/2014/main" id="{18DD3D81-97E2-4D48-7E67-7BFCA45E211A}"/>
              </a:ext>
            </a:extLst>
          </p:cNvPr>
          <p:cNvSpPr txBox="1"/>
          <p:nvPr/>
        </p:nvSpPr>
        <p:spPr>
          <a:xfrm>
            <a:off x="797544" y="732588"/>
            <a:ext cx="1204876" cy="169277"/>
          </a:xfrm>
          <a:prstGeom prst="rect">
            <a:avLst/>
          </a:prstGeom>
          <a:noFill/>
        </p:spPr>
        <p:txBody>
          <a:bodyPr wrap="square" rtlCol="0">
            <a:spAutoFit/>
          </a:bodyPr>
          <a:lstStyle/>
          <a:p>
            <a:pPr algn="ctr"/>
            <a:r>
              <a:rPr lang="vi-VN" sz="500" b="1">
                <a:latin typeface="Calibri" panose="020F0502020204030204" pitchFamily="34" charset="0"/>
                <a:ea typeface="Calibri" panose="020F0502020204030204" pitchFamily="34" charset="0"/>
                <a:cs typeface="Calibri" panose="020F0502020204030204" pitchFamily="34" charset="0"/>
              </a:rPr>
              <a:t>CÔNG NGHỆ PHẦN MỀM FINAL</a:t>
            </a:r>
            <a:endParaRPr lang="en-US" sz="500" b="1">
              <a:latin typeface="Calibri" panose="020F0502020204030204" pitchFamily="34" charset="0"/>
              <a:ea typeface="Calibri" panose="020F0502020204030204" pitchFamily="34" charset="0"/>
              <a:cs typeface="Calibri" panose="020F0502020204030204" pitchFamily="34" charset="0"/>
            </a:endParaRPr>
          </a:p>
        </p:txBody>
      </p:sp>
      <p:sp>
        <p:nvSpPr>
          <p:cNvPr id="43" name="Freeform: Shape 42">
            <a:extLst>
              <a:ext uri="{FF2B5EF4-FFF2-40B4-BE49-F238E27FC236}">
                <a16:creationId xmlns:a16="http://schemas.microsoft.com/office/drawing/2014/main" id="{A3EFED50-63AD-A45D-4B33-0562438D75A2}"/>
              </a:ext>
            </a:extLst>
          </p:cNvPr>
          <p:cNvSpPr/>
          <p:nvPr/>
        </p:nvSpPr>
        <p:spPr>
          <a:xfrm rot="18900000">
            <a:off x="8190376" y="3652603"/>
            <a:ext cx="193038" cy="287954"/>
          </a:xfrm>
          <a:custGeom>
            <a:avLst/>
            <a:gdLst>
              <a:gd name="connsiteX0" fmla="*/ 2546926 w 4568141"/>
              <a:gd name="connsiteY0" fmla="*/ 0 h 6814283"/>
              <a:gd name="connsiteX1" fmla="*/ 4216090 w 4568141"/>
              <a:gd name="connsiteY1" fmla="*/ 3306603 h 6814283"/>
              <a:gd name="connsiteX2" fmla="*/ 4211433 w 4568141"/>
              <a:gd name="connsiteY2" fmla="*/ 3306603 h 6814283"/>
              <a:gd name="connsiteX3" fmla="*/ 4306817 w 4568141"/>
              <a:gd name="connsiteY3" fmla="*/ 3468018 h 6814283"/>
              <a:gd name="connsiteX4" fmla="*/ 3899152 w 4568141"/>
              <a:gd name="connsiteY4" fmla="*/ 6145295 h 6814283"/>
              <a:gd name="connsiteX5" fmla="*/ 668988 w 4568141"/>
              <a:gd name="connsiteY5" fmla="*/ 6145295 h 6814283"/>
              <a:gd name="connsiteX6" fmla="*/ 512194 w 4568141"/>
              <a:gd name="connsiteY6" fmla="*/ 3088602 h 6814283"/>
              <a:gd name="connsiteX7" fmla="*/ 552440 w 4568141"/>
              <a:gd name="connsiteY7" fmla="*/ 3044075 h 681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8141" h="6814283">
                <a:moveTo>
                  <a:pt x="2546926" y="0"/>
                </a:moveTo>
                <a:lnTo>
                  <a:pt x="4216090" y="3306603"/>
                </a:lnTo>
                <a:lnTo>
                  <a:pt x="4211433" y="3306603"/>
                </a:lnTo>
                <a:lnTo>
                  <a:pt x="4306817" y="3468018"/>
                </a:lnTo>
                <a:cubicBezTo>
                  <a:pt x="4759779" y="4329955"/>
                  <a:pt x="4623891" y="5420557"/>
                  <a:pt x="3899152" y="6145295"/>
                </a:cubicBezTo>
                <a:cubicBezTo>
                  <a:pt x="3007167" y="7037280"/>
                  <a:pt x="1560974" y="7037280"/>
                  <a:pt x="668988" y="6145295"/>
                </a:cubicBezTo>
                <a:cubicBezTo>
                  <a:pt x="-167248" y="5309059"/>
                  <a:pt x="-219513" y="3985726"/>
                  <a:pt x="512194" y="3088602"/>
                </a:cubicBezTo>
                <a:lnTo>
                  <a:pt x="552440" y="3044075"/>
                </a:lnTo>
                <a:close/>
              </a:path>
            </a:pathLst>
          </a:cu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7453243"/>
      </p:ext>
    </p:extLst>
  </p:cSld>
  <p:clrMapOvr>
    <a:masterClrMapping/>
  </p:clrMapOvr>
  <mc:AlternateContent xmlns:mc="http://schemas.openxmlformats.org/markup-compatibility/2006" xmlns:p159="http://schemas.microsoft.com/office/powerpoint/2015/09/main">
    <mc:Choice Requires="p159">
      <p:transition spd="med" advTm="0">
        <p159:morph option="byWord"/>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 -2.96296E-6 C -0.12448 -2.96296E-6 -0.12743 -0.14228 -0.25191 -0.14228 C -0.41962 -0.14228 -0.5059 -0.19784 -0.5059 -0.33426 C -0.5059 -0.43611 -0.7467 -0.50987 -0.7467 -0.61173 " pathEditMode="relative" rAng="0" ptsTypes="AAAA">
                                      <p:cBhvr>
                                        <p:cTn id="6" dur="2000" fill="hold"/>
                                        <p:tgtEl>
                                          <p:spTgt spid="43"/>
                                        </p:tgtEl>
                                        <p:attrNameLst>
                                          <p:attrName>ppt_x</p:attrName>
                                          <p:attrName>ppt_y</p:attrName>
                                        </p:attrNameLst>
                                      </p:cBhvr>
                                      <p:rCtr x="-37344" y="-305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2205EDF9-AD0B-93A9-54F5-1C455D1EEBBD}"/>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9B1754AA-B8C2-45F6-713E-BC2E8044CAA4}"/>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F71DDFA2-FCE8-5C96-CC51-CD25EB0FE951}"/>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2BD225D4-D47E-1AB2-98F8-202E9A511D34}"/>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250E05FB-F672-D630-1382-D91782D6C26E}"/>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38BFA6EA-182F-FAF4-7ADC-729C66CCE5ED}"/>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2BD779A9-427A-A2B9-79F9-01C47E2566A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06886BFF-78F2-BF4A-EA74-99C2429A9A89}"/>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F4DBD83D-6B05-2949-49BD-12799C9C74A6}"/>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sp>
        <p:nvSpPr>
          <p:cNvPr id="49" name="TextBox 48">
            <a:extLst>
              <a:ext uri="{FF2B5EF4-FFF2-40B4-BE49-F238E27FC236}">
                <a16:creationId xmlns:a16="http://schemas.microsoft.com/office/drawing/2014/main" id="{F3C3ABAB-E38F-BC8A-8E94-B4C17EE86D8B}"/>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phân luồng dữ liệu DFD</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sp>
        <p:nvSpPr>
          <p:cNvPr id="6" name="TextBox 5">
            <a:extLst>
              <a:ext uri="{FF2B5EF4-FFF2-40B4-BE49-F238E27FC236}">
                <a16:creationId xmlns:a16="http://schemas.microsoft.com/office/drawing/2014/main" id="{445CE6E4-92CB-618A-5736-EFB146B2DAB7}"/>
              </a:ext>
            </a:extLst>
          </p:cNvPr>
          <p:cNvSpPr txBox="1"/>
          <p:nvPr/>
        </p:nvSpPr>
        <p:spPr>
          <a:xfrm rot="16200000">
            <a:off x="-1290684" y="2039589"/>
            <a:ext cx="3304434" cy="461665"/>
          </a:xfrm>
          <a:prstGeom prst="rect">
            <a:avLst/>
          </a:prstGeom>
          <a:noFill/>
        </p:spPr>
        <p:txBody>
          <a:bodyPr wrap="square">
            <a:spAutoFit/>
          </a:bodyPr>
          <a:lstStyle/>
          <a:p>
            <a:pPr algn="r"/>
            <a:r>
              <a:rPr lang="en-US" sz="2400">
                <a:ln w="19050">
                  <a:solidFill>
                    <a:schemeClr val="tx1"/>
                  </a:solidFill>
                </a:ln>
                <a:solidFill>
                  <a:srgbClr val="EFC4B9"/>
                </a:solidFill>
                <a:latin typeface="Montserrat Black" pitchFamily="2" charset="0"/>
                <a:cs typeface="Mongolian Baiti" panose="03000500000000000000" pitchFamily="66" charset="0"/>
              </a:rPr>
              <a:t>MỨC</a:t>
            </a:r>
            <a:r>
              <a:rPr lang="vi-VN" sz="2400">
                <a:ln w="19050">
                  <a:solidFill>
                    <a:schemeClr val="tx1"/>
                  </a:solidFill>
                </a:ln>
                <a:solidFill>
                  <a:srgbClr val="EFC4B9"/>
                </a:solidFill>
                <a:latin typeface="Montserrat Black" pitchFamily="2" charset="0"/>
                <a:cs typeface="Mongolian Baiti" panose="03000500000000000000" pitchFamily="66" charset="0"/>
              </a:rPr>
              <a:t> DƯỚI</a:t>
            </a:r>
            <a:r>
              <a:rPr lang="en-US" sz="2400">
                <a:ln w="19050">
                  <a:solidFill>
                    <a:schemeClr val="tx1"/>
                  </a:solidFill>
                </a:ln>
                <a:solidFill>
                  <a:srgbClr val="EFC4B9"/>
                </a:solidFill>
                <a:latin typeface="Montserrat Black" pitchFamily="2" charset="0"/>
                <a:cs typeface="Mongolian Baiti" panose="03000500000000000000" pitchFamily="66" charset="0"/>
              </a:rPr>
              <a:t> </a:t>
            </a:r>
            <a:r>
              <a:rPr lang="vi-VN" sz="2400">
                <a:ln w="19050">
                  <a:solidFill>
                    <a:schemeClr val="tx1"/>
                  </a:solidFill>
                </a:ln>
                <a:solidFill>
                  <a:srgbClr val="EFC4B9"/>
                </a:solidFill>
                <a:latin typeface="Montserrat Black" pitchFamily="2" charset="0"/>
                <a:cs typeface="Mongolian Baiti" panose="03000500000000000000" pitchFamily="66" charset="0"/>
              </a:rPr>
              <a:t>ĐỈNH</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sp>
        <p:nvSpPr>
          <p:cNvPr id="15" name="TextBox 14">
            <a:extLst>
              <a:ext uri="{FF2B5EF4-FFF2-40B4-BE49-F238E27FC236}">
                <a16:creationId xmlns:a16="http://schemas.microsoft.com/office/drawing/2014/main" id="{4C2C0D7C-0137-F31A-A3BB-0C5B2762394A}"/>
              </a:ext>
            </a:extLst>
          </p:cNvPr>
          <p:cNvSpPr txBox="1"/>
          <p:nvPr/>
        </p:nvSpPr>
        <p:spPr>
          <a:xfrm rot="5400000">
            <a:off x="6597662" y="2710326"/>
            <a:ext cx="4129698" cy="461665"/>
          </a:xfrm>
          <a:prstGeom prst="rect">
            <a:avLst/>
          </a:prstGeom>
          <a:noFill/>
        </p:spPr>
        <p:txBody>
          <a:bodyPr wrap="square">
            <a:spAutoFit/>
          </a:bodyPr>
          <a:lstStyle/>
          <a:p>
            <a:pPr algn="r"/>
            <a:r>
              <a:rPr lang="vi-VN" sz="2400">
                <a:ln w="19050">
                  <a:solidFill>
                    <a:schemeClr val="tx1"/>
                  </a:solidFill>
                </a:ln>
                <a:solidFill>
                  <a:srgbClr val="EFC4B9"/>
                </a:solidFill>
                <a:latin typeface="Montserrat Black" pitchFamily="2" charset="0"/>
                <a:cs typeface="Mongolian Baiti" panose="03000500000000000000" pitchFamily="66" charset="0"/>
              </a:rPr>
              <a:t>QUẢN LÝ ĐÁNH GIÁ</a:t>
            </a:r>
            <a:endParaRPr lang="en-US" sz="2400">
              <a:ln w="19050">
                <a:solidFill>
                  <a:schemeClr val="tx1"/>
                </a:solidFill>
              </a:ln>
              <a:solidFill>
                <a:srgbClr val="EFC4B9"/>
              </a:solidFill>
              <a:latin typeface="Montserrat Black" pitchFamily="2" charset="0"/>
              <a:cs typeface="Mongolian Baiti" panose="03000500000000000000" pitchFamily="66" charset="0"/>
            </a:endParaRPr>
          </a:p>
        </p:txBody>
      </p:sp>
      <p:pic>
        <p:nvPicPr>
          <p:cNvPr id="4" name="Picture 3">
            <a:extLst>
              <a:ext uri="{FF2B5EF4-FFF2-40B4-BE49-F238E27FC236}">
                <a16:creationId xmlns:a16="http://schemas.microsoft.com/office/drawing/2014/main" id="{6E053235-56AA-1CE3-8549-51916E741293}"/>
              </a:ext>
            </a:extLst>
          </p:cNvPr>
          <p:cNvPicPr>
            <a:picLocks noChangeAspect="1"/>
          </p:cNvPicPr>
          <p:nvPr/>
        </p:nvPicPr>
        <p:blipFill>
          <a:blip r:embed="rId3"/>
          <a:stretch>
            <a:fillRect/>
          </a:stretch>
        </p:blipFill>
        <p:spPr>
          <a:xfrm>
            <a:off x="1216439" y="631046"/>
            <a:ext cx="6710266" cy="4370434"/>
          </a:xfrm>
          <a:prstGeom prst="rect">
            <a:avLst/>
          </a:prstGeom>
        </p:spPr>
      </p:pic>
    </p:spTree>
    <p:extLst>
      <p:ext uri="{BB962C8B-B14F-4D97-AF65-F5344CB8AC3E}">
        <p14:creationId xmlns:p14="http://schemas.microsoft.com/office/powerpoint/2010/main" val="712670960"/>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13D3A700-06E5-9EAF-F1FD-122C3E828378}"/>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A29839C3-21BA-BECF-7275-07E588191CC0}"/>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3FA520D6-9ABE-E9DA-D61D-32645C63A263}"/>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466616BB-0027-D23E-8165-0BCF5C4AC9A1}"/>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B584B576-A702-A6AB-9ED9-E167FFF9BCAB}"/>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2D645830-0F99-B736-4E73-72EC05F88317}"/>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EEAFA0C4-8B63-FE6B-05E4-2B1CE0D91F9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D9C7837D-7CBD-676C-A82E-9CC0618FE709}"/>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106BC417-3C4A-2CE3-4F17-FC4152A0CF86}"/>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nvGrpSpPr>
          <p:cNvPr id="515" name="Google Shape;515;p32">
            <a:extLst>
              <a:ext uri="{FF2B5EF4-FFF2-40B4-BE49-F238E27FC236}">
                <a16:creationId xmlns:a16="http://schemas.microsoft.com/office/drawing/2014/main" id="{BF1723F2-AFD9-D976-86C7-6709B219FBDA}"/>
              </a:ext>
            </a:extLst>
          </p:cNvPr>
          <p:cNvGrpSpPr/>
          <p:nvPr/>
        </p:nvGrpSpPr>
        <p:grpSpPr>
          <a:xfrm rot="5400000">
            <a:off x="6901220" y="2947519"/>
            <a:ext cx="3657590" cy="348347"/>
            <a:chOff x="4572050" y="100025"/>
            <a:chExt cx="3657590" cy="348347"/>
          </a:xfrm>
        </p:grpSpPr>
        <p:sp>
          <p:nvSpPr>
            <p:cNvPr id="516" name="Google Shape;516;p32">
              <a:extLst>
                <a:ext uri="{FF2B5EF4-FFF2-40B4-BE49-F238E27FC236}">
                  <a16:creationId xmlns:a16="http://schemas.microsoft.com/office/drawing/2014/main" id="{3F2FCE63-167B-59DC-7091-5C9FCE07111F}"/>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6DB3F6BA-BDD6-343B-5695-3794281351D4}"/>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51CE619A-7507-2A02-5F89-D5D0675F7E9D}"/>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B285E1B5-1404-355F-E420-211721F30F16}"/>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6E51881B-D02C-5C6D-83B7-360C91B3F1AF}"/>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000A49E4-7106-311F-149F-F8183B74A7CC}"/>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246A2322-E8DC-A1BD-657B-9FE4D7D3EA2B}"/>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C3BB1CAB-6607-EEFC-561E-70E18A7AA007}"/>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71BAAE54-69CF-8BD6-E966-FC30DD6C745E}"/>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D297A38E-B579-5C0F-7E99-AFEB95D769CA}"/>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99B678BD-C088-1C94-2BFC-22273EFA0BBD}"/>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839C94FE-7D6E-7A7C-C150-E015A0EFD156}"/>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801DA85C-7DE8-0901-06ED-6ECE18F82478}"/>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Mô hình mức vật lý PDM :</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pic>
        <p:nvPicPr>
          <p:cNvPr id="3" name="Picture 2">
            <a:extLst>
              <a:ext uri="{FF2B5EF4-FFF2-40B4-BE49-F238E27FC236}">
                <a16:creationId xmlns:a16="http://schemas.microsoft.com/office/drawing/2014/main" id="{8B22B13C-4784-F6FA-9755-C984A1FAF6FC}"/>
              </a:ext>
            </a:extLst>
          </p:cNvPr>
          <p:cNvPicPr>
            <a:picLocks noChangeAspect="1"/>
          </p:cNvPicPr>
          <p:nvPr/>
        </p:nvPicPr>
        <p:blipFill>
          <a:blip r:embed="rId3"/>
          <a:stretch>
            <a:fillRect/>
          </a:stretch>
        </p:blipFill>
        <p:spPr>
          <a:xfrm>
            <a:off x="583217" y="527603"/>
            <a:ext cx="7823057" cy="4577321"/>
          </a:xfrm>
          <a:prstGeom prst="rect">
            <a:avLst/>
          </a:prstGeom>
        </p:spPr>
      </p:pic>
    </p:spTree>
    <p:extLst>
      <p:ext uri="{BB962C8B-B14F-4D97-AF65-F5344CB8AC3E}">
        <p14:creationId xmlns:p14="http://schemas.microsoft.com/office/powerpoint/2010/main" val="340207167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a:extLst>
            <a:ext uri="{FF2B5EF4-FFF2-40B4-BE49-F238E27FC236}">
              <a16:creationId xmlns:a16="http://schemas.microsoft.com/office/drawing/2014/main" id="{6931D524-43F6-1A30-BA25-AB243EDBFF02}"/>
            </a:ext>
          </a:extLst>
        </p:cNvPr>
        <p:cNvGrpSpPr/>
        <p:nvPr/>
      </p:nvGrpSpPr>
      <p:grpSpPr>
        <a:xfrm>
          <a:off x="0" y="0"/>
          <a:ext cx="0" cy="0"/>
          <a:chOff x="0" y="0"/>
          <a:chExt cx="0" cy="0"/>
        </a:xfrm>
      </p:grpSpPr>
      <p:grpSp>
        <p:nvGrpSpPr>
          <p:cNvPr id="7" name="Google Shape;37;p3">
            <a:extLst>
              <a:ext uri="{FF2B5EF4-FFF2-40B4-BE49-F238E27FC236}">
                <a16:creationId xmlns:a16="http://schemas.microsoft.com/office/drawing/2014/main" id="{1DF1AC96-6866-A4B0-B3A9-A0B56AF53C6E}"/>
              </a:ext>
            </a:extLst>
          </p:cNvPr>
          <p:cNvGrpSpPr/>
          <p:nvPr/>
        </p:nvGrpSpPr>
        <p:grpSpPr>
          <a:xfrm>
            <a:off x="1" y="-28044"/>
            <a:ext cx="9144000" cy="5171544"/>
            <a:chOff x="1371300" y="742950"/>
            <a:chExt cx="6401400" cy="3657600"/>
          </a:xfrm>
        </p:grpSpPr>
        <p:sp>
          <p:nvSpPr>
            <p:cNvPr id="8" name="Google Shape;38;p3">
              <a:extLst>
                <a:ext uri="{FF2B5EF4-FFF2-40B4-BE49-F238E27FC236}">
                  <a16:creationId xmlns:a16="http://schemas.microsoft.com/office/drawing/2014/main" id="{220C1767-0952-74E7-06BF-0EE5752E1244}"/>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44D0FAA1-7BD9-46BB-A4CB-4474B06904B0}"/>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444C3A97-9B4F-58CB-B270-3715FACC34AD}"/>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E19CB50B-8996-6129-7093-5917F1ED63D9}"/>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FD883D11-D629-2683-7EE4-A3167B5D78D9}"/>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CEB4B5CE-C8DB-0111-D344-F5B0D60E3539}"/>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9DFB8B9E-5643-9C67-42F9-C95C43EE9B8E}"/>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nvGrpSpPr>
          <p:cNvPr id="515" name="Google Shape;515;p32">
            <a:extLst>
              <a:ext uri="{FF2B5EF4-FFF2-40B4-BE49-F238E27FC236}">
                <a16:creationId xmlns:a16="http://schemas.microsoft.com/office/drawing/2014/main" id="{85436E30-C75D-2284-51BA-B7CE9ECAF03F}"/>
              </a:ext>
            </a:extLst>
          </p:cNvPr>
          <p:cNvGrpSpPr/>
          <p:nvPr/>
        </p:nvGrpSpPr>
        <p:grpSpPr>
          <a:xfrm rot="5400000">
            <a:off x="6901220" y="2947519"/>
            <a:ext cx="3657590" cy="348347"/>
            <a:chOff x="4572050" y="100025"/>
            <a:chExt cx="3657590" cy="348347"/>
          </a:xfrm>
        </p:grpSpPr>
        <p:sp>
          <p:nvSpPr>
            <p:cNvPr id="516" name="Google Shape;516;p32">
              <a:extLst>
                <a:ext uri="{FF2B5EF4-FFF2-40B4-BE49-F238E27FC236}">
                  <a16:creationId xmlns:a16="http://schemas.microsoft.com/office/drawing/2014/main" id="{72D39FB1-49E6-78AB-69F9-ECA1C08123CD}"/>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28E28E30-B89F-31C0-D79F-C77815462F2C}"/>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99F31FB3-4860-7049-DBDA-6830B66EB744}"/>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531EBCB5-C52C-F22A-778A-573ED6FE5062}"/>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944E64B9-FD0C-E3A0-7B91-717E39DB01E5}"/>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D5979C19-3C7C-1F1F-14FD-22DBC40C4FB7}"/>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337664E0-94FD-B4C5-EC5F-A259624C2CAD}"/>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F3A58784-94B9-8682-5507-003D4C935F69}"/>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43E9B534-C03A-C89F-9546-F465C285F1E7}"/>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5B12E619-EEA6-2F6B-2701-536B5E44157A}"/>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3C859F8A-19B3-1CFD-6741-976CF460FD03}"/>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ACAA29D5-3944-197A-6EF9-876B42746090}"/>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ABF6462A-4BE1-B5E0-8BFB-7D468B827CED}"/>
              </a:ext>
            </a:extLst>
          </p:cNvPr>
          <p:cNvSpPr txBox="1"/>
          <p:nvPr/>
        </p:nvSpPr>
        <p:spPr>
          <a:xfrm>
            <a:off x="130700" y="0"/>
            <a:ext cx="8463980" cy="461153"/>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LƯỢC ĐỒ DIAGRAM</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pic>
        <p:nvPicPr>
          <p:cNvPr id="3" name="Picture 2">
            <a:extLst>
              <a:ext uri="{FF2B5EF4-FFF2-40B4-BE49-F238E27FC236}">
                <a16:creationId xmlns:a16="http://schemas.microsoft.com/office/drawing/2014/main" id="{5E2C93DF-E6DA-E51B-46B8-ABAABBC07B34}"/>
              </a:ext>
            </a:extLst>
          </p:cNvPr>
          <p:cNvPicPr>
            <a:picLocks noChangeAspect="1"/>
          </p:cNvPicPr>
          <p:nvPr/>
        </p:nvPicPr>
        <p:blipFill rotWithShape="1">
          <a:blip r:embed="rId3"/>
          <a:srcRect t="902"/>
          <a:stretch/>
        </p:blipFill>
        <p:spPr bwMode="auto">
          <a:xfrm>
            <a:off x="558183" y="516899"/>
            <a:ext cx="7802685" cy="45973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761559"/>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 name="Google Shape;35;p3">
            <a:extLst>
              <a:ext uri="{FF2B5EF4-FFF2-40B4-BE49-F238E27FC236}">
                <a16:creationId xmlns:a16="http://schemas.microsoft.com/office/drawing/2014/main" id="{21B30A9D-A93E-3C99-114A-7EF8E134F575}"/>
              </a:ext>
            </a:extLst>
          </p:cNvPr>
          <p:cNvGrpSpPr/>
          <p:nvPr/>
        </p:nvGrpSpPr>
        <p:grpSpPr>
          <a:xfrm>
            <a:off x="1371300" y="742950"/>
            <a:ext cx="6492300" cy="3452608"/>
            <a:chOff x="1371300" y="742950"/>
            <a:chExt cx="6492300" cy="3749100"/>
          </a:xfrm>
        </p:grpSpPr>
        <p:sp>
          <p:nvSpPr>
            <p:cNvPr id="6" name="Google Shape;36;p3">
              <a:extLst>
                <a:ext uri="{FF2B5EF4-FFF2-40B4-BE49-F238E27FC236}">
                  <a16:creationId xmlns:a16="http://schemas.microsoft.com/office/drawing/2014/main" id="{780B3182-8848-D53E-0F7B-657468C80EE8}"/>
                </a:ext>
              </a:extLst>
            </p:cNvPr>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7;p3">
              <a:extLst>
                <a:ext uri="{FF2B5EF4-FFF2-40B4-BE49-F238E27FC236}">
                  <a16:creationId xmlns:a16="http://schemas.microsoft.com/office/drawing/2014/main" id="{2ADBF9F0-3042-6AB6-1589-8EDC004B69E4}"/>
                </a:ext>
              </a:extLst>
            </p:cNvPr>
            <p:cNvGrpSpPr/>
            <p:nvPr/>
          </p:nvGrpSpPr>
          <p:grpSpPr>
            <a:xfrm>
              <a:off x="1371300" y="742950"/>
              <a:ext cx="6401400" cy="3657600"/>
              <a:chOff x="1371300" y="742950"/>
              <a:chExt cx="6401400" cy="3657600"/>
            </a:xfrm>
          </p:grpSpPr>
          <p:sp>
            <p:nvSpPr>
              <p:cNvPr id="8" name="Google Shape;38;p3">
                <a:extLst>
                  <a:ext uri="{FF2B5EF4-FFF2-40B4-BE49-F238E27FC236}">
                    <a16:creationId xmlns:a16="http://schemas.microsoft.com/office/drawing/2014/main" id="{D02A78FC-A04F-C140-E95A-37FD21E6E755}"/>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87252691-332D-2614-DCA2-84608C5DEC4D}"/>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5405951E-90EF-FEB4-9C86-848D85DC9E4F}"/>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7FAD047E-9512-78D2-BA01-CC4825B6B5B4}"/>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66D40C64-BBAA-DADD-98BA-2FC1560F7D2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8E9CD65F-F219-E5FC-0B5E-EEECAD9BBF05}"/>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5FE16C9B-7DC0-4371-7735-F7897474F2EE}"/>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515" name="Google Shape;515;p32"/>
          <p:cNvGrpSpPr/>
          <p:nvPr/>
        </p:nvGrpSpPr>
        <p:grpSpPr>
          <a:xfrm rot="5400000">
            <a:off x="-1030299" y="1940831"/>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16200000">
            <a:off x="1846850" y="860671"/>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a:extLst>
              <a:ext uri="{FF2B5EF4-FFF2-40B4-BE49-F238E27FC236}">
                <a16:creationId xmlns:a16="http://schemas.microsoft.com/office/drawing/2014/main" id="{A07AF164-CE3E-4ACA-FBA7-22CB12C60D29}"/>
              </a:ext>
            </a:extLst>
          </p:cNvPr>
          <p:cNvGrpSpPr/>
          <p:nvPr/>
        </p:nvGrpSpPr>
        <p:grpSpPr>
          <a:xfrm>
            <a:off x="6841732" y="2988188"/>
            <a:ext cx="1980211" cy="1918875"/>
            <a:chOff x="715100" y="274199"/>
            <a:chExt cx="1980211" cy="1918875"/>
          </a:xfrm>
        </p:grpSpPr>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4" name="TextBox 3">
              <a:extLst>
                <a:ext uri="{FF2B5EF4-FFF2-40B4-BE49-F238E27FC236}">
                  <a16:creationId xmlns:a16="http://schemas.microsoft.com/office/drawing/2014/main" id="{FF2B2028-B5CF-0F54-C4C8-36554B31DE59}"/>
                </a:ext>
              </a:extLst>
            </p:cNvPr>
            <p:cNvSpPr txBox="1"/>
            <p:nvPr/>
          </p:nvSpPr>
          <p:spPr>
            <a:xfrm>
              <a:off x="910072" y="693263"/>
              <a:ext cx="1785239" cy="1323439"/>
            </a:xfrm>
            <a:prstGeom prst="rect">
              <a:avLst/>
            </a:prstGeom>
            <a:noFill/>
          </p:spPr>
          <p:txBody>
            <a:bodyPr wrap="square" rtlCol="0">
              <a:spAutoFit/>
            </a:bodyPr>
            <a:lstStyle/>
            <a:p>
              <a:r>
                <a:rPr lang="vi-VN" sz="8000">
                  <a:latin typeface="Rubik Black" panose="020B0604020202020204" charset="-79"/>
                  <a:cs typeface="Rubik Black" panose="020B0604020202020204" charset="-79"/>
                </a:rPr>
                <a:t>04</a:t>
              </a:r>
              <a:endParaRPr lang="en-US" sz="8000">
                <a:latin typeface="Rubik Black" panose="020B0604020202020204" charset="-79"/>
                <a:cs typeface="Rubik Black" panose="020B0604020202020204" charset="-79"/>
              </a:endParaRPr>
            </a:p>
          </p:txBody>
        </p:sp>
      </p:grpSp>
      <p:grpSp>
        <p:nvGrpSpPr>
          <p:cNvPr id="2" name="Google Shape;552;p32">
            <a:extLst>
              <a:ext uri="{FF2B5EF4-FFF2-40B4-BE49-F238E27FC236}">
                <a16:creationId xmlns:a16="http://schemas.microsoft.com/office/drawing/2014/main" id="{6A291AA6-3592-106B-F69A-7E0B2394536E}"/>
              </a:ext>
            </a:extLst>
          </p:cNvPr>
          <p:cNvGrpSpPr/>
          <p:nvPr/>
        </p:nvGrpSpPr>
        <p:grpSpPr>
          <a:xfrm>
            <a:off x="8275446" y="2032250"/>
            <a:ext cx="502899" cy="502899"/>
            <a:chOff x="858700" y="1967475"/>
            <a:chExt cx="605100" cy="605100"/>
          </a:xfrm>
        </p:grpSpPr>
        <p:sp>
          <p:nvSpPr>
            <p:cNvPr id="3" name="Google Shape;553;p32">
              <a:extLst>
                <a:ext uri="{FF2B5EF4-FFF2-40B4-BE49-F238E27FC236}">
                  <a16:creationId xmlns:a16="http://schemas.microsoft.com/office/drawing/2014/main" id="{4BEB6893-4263-FC85-D1E4-9374A48D2D71}"/>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4;p32">
              <a:extLst>
                <a:ext uri="{FF2B5EF4-FFF2-40B4-BE49-F238E27FC236}">
                  <a16:creationId xmlns:a16="http://schemas.microsoft.com/office/drawing/2014/main" id="{DB57AA61-B4F9-0E60-1CDA-F0DE4EAE95B8}"/>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595;p33">
            <a:extLst>
              <a:ext uri="{FF2B5EF4-FFF2-40B4-BE49-F238E27FC236}">
                <a16:creationId xmlns:a16="http://schemas.microsoft.com/office/drawing/2014/main" id="{699F34A8-C4DA-30B1-50B5-B5A35E03424C}"/>
              </a:ext>
            </a:extLst>
          </p:cNvPr>
          <p:cNvGrpSpPr/>
          <p:nvPr/>
        </p:nvGrpSpPr>
        <p:grpSpPr>
          <a:xfrm>
            <a:off x="500298" y="4195558"/>
            <a:ext cx="621000" cy="621000"/>
            <a:chOff x="416300" y="4058211"/>
            <a:chExt cx="621000" cy="621000"/>
          </a:xfrm>
        </p:grpSpPr>
        <p:sp>
          <p:nvSpPr>
            <p:cNvPr id="20" name="Google Shape;596;p33">
              <a:extLst>
                <a:ext uri="{FF2B5EF4-FFF2-40B4-BE49-F238E27FC236}">
                  <a16:creationId xmlns:a16="http://schemas.microsoft.com/office/drawing/2014/main" id="{4C47C007-BD20-5E85-D581-2B6CB1793061}"/>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7;p33">
              <a:extLst>
                <a:ext uri="{FF2B5EF4-FFF2-40B4-BE49-F238E27FC236}">
                  <a16:creationId xmlns:a16="http://schemas.microsoft.com/office/drawing/2014/main" id="{AD21F0AC-763B-F4C8-5995-D5EE776037F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TextBox 571">
            <a:extLst>
              <a:ext uri="{FF2B5EF4-FFF2-40B4-BE49-F238E27FC236}">
                <a16:creationId xmlns:a16="http://schemas.microsoft.com/office/drawing/2014/main" id="{0323E11C-B80B-281C-B216-BB6187E04737}"/>
              </a:ext>
            </a:extLst>
          </p:cNvPr>
          <p:cNvSpPr txBox="1"/>
          <p:nvPr/>
        </p:nvSpPr>
        <p:spPr>
          <a:xfrm>
            <a:off x="1827731" y="2187029"/>
            <a:ext cx="5916544" cy="769441"/>
          </a:xfrm>
          <a:prstGeom prst="rect">
            <a:avLst/>
          </a:prstGeom>
          <a:noFill/>
        </p:spPr>
        <p:txBody>
          <a:bodyPr wrap="square">
            <a:spAutoFit/>
          </a:bodyPr>
          <a:lstStyle/>
          <a:p>
            <a:pPr algn="ctr"/>
            <a:r>
              <a:rPr lang="vi-VN" sz="4400">
                <a:ln w="0"/>
                <a:solidFill>
                  <a:schemeClr val="accent1">
                    <a:lumMod val="75000"/>
                  </a:schemeClr>
                </a:solidFill>
                <a:effectLst>
                  <a:outerShdw blurRad="38100" dist="25400" dir="5400000" algn="ctr" rotWithShape="0">
                    <a:srgbClr val="6E747A">
                      <a:alpha val="43000"/>
                    </a:srgbClr>
                  </a:outerShdw>
                </a:effectLst>
                <a:latin typeface="Montserrat Black" pitchFamily="2" charset="0"/>
              </a:rPr>
              <a:t>GIAO DIỆN</a:t>
            </a:r>
          </a:p>
        </p:txBody>
      </p:sp>
      <p:pic>
        <p:nvPicPr>
          <p:cNvPr id="590" name="Picture 14">
            <a:extLst>
              <a:ext uri="{FF2B5EF4-FFF2-40B4-BE49-F238E27FC236}">
                <a16:creationId xmlns:a16="http://schemas.microsoft.com/office/drawing/2014/main" id="{F82DAD28-64DA-AF5F-56E9-4A2C07235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659" y="6626052"/>
            <a:ext cx="1592420" cy="89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569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par>
                                <p:cTn id="9" presetID="2" presetClass="entr" presetSubtype="6"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750"/>
                                  </p:stCondLst>
                                  <p:childTnLst>
                                    <p:set>
                                      <p:cBhvr>
                                        <p:cTn id="14" dur="1" fill="hold">
                                          <p:stCondLst>
                                            <p:cond delay="0"/>
                                          </p:stCondLst>
                                        </p:cTn>
                                        <p:tgtEl>
                                          <p:spTgt spid="528"/>
                                        </p:tgtEl>
                                        <p:attrNameLst>
                                          <p:attrName>style.visibility</p:attrName>
                                        </p:attrNameLst>
                                      </p:cBhvr>
                                      <p:to>
                                        <p:strVal val="visible"/>
                                      </p:to>
                                    </p:set>
                                    <p:anim calcmode="lin" valueType="num">
                                      <p:cBhvr additive="base">
                                        <p:cTn id="15" dur="500" fill="hold"/>
                                        <p:tgtEl>
                                          <p:spTgt spid="528"/>
                                        </p:tgtEl>
                                        <p:attrNameLst>
                                          <p:attrName>ppt_x</p:attrName>
                                        </p:attrNameLst>
                                      </p:cBhvr>
                                      <p:tavLst>
                                        <p:tav tm="0">
                                          <p:val>
                                            <p:strVal val="1+#ppt_w/2"/>
                                          </p:val>
                                        </p:tav>
                                        <p:tav tm="100000">
                                          <p:val>
                                            <p:strVal val="#ppt_x"/>
                                          </p:val>
                                        </p:tav>
                                      </p:tavLst>
                                    </p:anim>
                                    <p:anim calcmode="lin" valueType="num">
                                      <p:cBhvr additive="base">
                                        <p:cTn id="16" dur="500" fill="hold"/>
                                        <p:tgtEl>
                                          <p:spTgt spid="528"/>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750"/>
                                  </p:stCondLst>
                                  <p:childTnLst>
                                    <p:set>
                                      <p:cBhvr>
                                        <p:cTn id="18" dur="1" fill="hold">
                                          <p:stCondLst>
                                            <p:cond delay="0"/>
                                          </p:stCondLst>
                                        </p:cTn>
                                        <p:tgtEl>
                                          <p:spTgt spid="557"/>
                                        </p:tgtEl>
                                        <p:attrNameLst>
                                          <p:attrName>style.visibility</p:attrName>
                                        </p:attrNameLst>
                                      </p:cBhvr>
                                      <p:to>
                                        <p:strVal val="visible"/>
                                      </p:to>
                                    </p:set>
                                    <p:animEffect transition="in" filter="fade">
                                      <p:cBhvr>
                                        <p:cTn id="19" dur="500"/>
                                        <p:tgtEl>
                                          <p:spTgt spid="557"/>
                                        </p:tgtEl>
                                      </p:cBhvr>
                                    </p:animEffect>
                                    <p:anim calcmode="lin" valueType="num">
                                      <p:cBhvr>
                                        <p:cTn id="20" dur="500" fill="hold"/>
                                        <p:tgtEl>
                                          <p:spTgt spid="557"/>
                                        </p:tgtEl>
                                        <p:attrNameLst>
                                          <p:attrName>ppt_x</p:attrName>
                                        </p:attrNameLst>
                                      </p:cBhvr>
                                      <p:tavLst>
                                        <p:tav tm="0">
                                          <p:val>
                                            <p:strVal val="#ppt_x"/>
                                          </p:val>
                                        </p:tav>
                                        <p:tav tm="100000">
                                          <p:val>
                                            <p:strVal val="#ppt_x"/>
                                          </p:val>
                                        </p:tav>
                                      </p:tavLst>
                                    </p:anim>
                                    <p:anim calcmode="lin" valueType="num">
                                      <p:cBhvr>
                                        <p:cTn id="21" dur="500" fill="hold"/>
                                        <p:tgtEl>
                                          <p:spTgt spid="557"/>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555"/>
                                        </p:tgtEl>
                                        <p:attrNameLst>
                                          <p:attrName>style.visibility</p:attrName>
                                        </p:attrNameLst>
                                      </p:cBhvr>
                                      <p:to>
                                        <p:strVal val="visible"/>
                                      </p:to>
                                    </p:set>
                                    <p:animEffect transition="in" filter="fade">
                                      <p:cBhvr>
                                        <p:cTn id="24" dur="500"/>
                                        <p:tgtEl>
                                          <p:spTgt spid="555"/>
                                        </p:tgtEl>
                                      </p:cBhvr>
                                    </p:animEffect>
                                    <p:anim calcmode="lin" valueType="num">
                                      <p:cBhvr>
                                        <p:cTn id="25" dur="500" fill="hold"/>
                                        <p:tgtEl>
                                          <p:spTgt spid="555"/>
                                        </p:tgtEl>
                                        <p:attrNameLst>
                                          <p:attrName>ppt_x</p:attrName>
                                        </p:attrNameLst>
                                      </p:cBhvr>
                                      <p:tavLst>
                                        <p:tav tm="0">
                                          <p:val>
                                            <p:strVal val="#ppt_x"/>
                                          </p:val>
                                        </p:tav>
                                        <p:tav tm="100000">
                                          <p:val>
                                            <p:strVal val="#ppt_x"/>
                                          </p:val>
                                        </p:tav>
                                      </p:tavLst>
                                    </p:anim>
                                    <p:anim calcmode="lin" valueType="num">
                                      <p:cBhvr>
                                        <p:cTn id="26" dur="500" fill="hold"/>
                                        <p:tgtEl>
                                          <p:spTgt spid="55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1000"/>
                                  </p:stCondLst>
                                  <p:childTnLst>
                                    <p:set>
                                      <p:cBhvr>
                                        <p:cTn id="28" dur="1" fill="hold">
                                          <p:stCondLst>
                                            <p:cond delay="0"/>
                                          </p:stCondLst>
                                        </p:cTn>
                                        <p:tgtEl>
                                          <p:spTgt spid="556"/>
                                        </p:tgtEl>
                                        <p:attrNameLst>
                                          <p:attrName>style.visibility</p:attrName>
                                        </p:attrNameLst>
                                      </p:cBhvr>
                                      <p:to>
                                        <p:strVal val="visible"/>
                                      </p:to>
                                    </p:set>
                                    <p:animEffect transition="in" filter="fade">
                                      <p:cBhvr>
                                        <p:cTn id="29" dur="500"/>
                                        <p:tgtEl>
                                          <p:spTgt spid="556"/>
                                        </p:tgtEl>
                                      </p:cBhvr>
                                    </p:animEffect>
                                    <p:anim calcmode="lin" valueType="num">
                                      <p:cBhvr>
                                        <p:cTn id="30" dur="500" fill="hold"/>
                                        <p:tgtEl>
                                          <p:spTgt spid="556"/>
                                        </p:tgtEl>
                                        <p:attrNameLst>
                                          <p:attrName>ppt_x</p:attrName>
                                        </p:attrNameLst>
                                      </p:cBhvr>
                                      <p:tavLst>
                                        <p:tav tm="0">
                                          <p:val>
                                            <p:strVal val="#ppt_x"/>
                                          </p:val>
                                        </p:tav>
                                        <p:tav tm="100000">
                                          <p:val>
                                            <p:strVal val="#ppt_x"/>
                                          </p:val>
                                        </p:tav>
                                      </p:tavLst>
                                    </p:anim>
                                    <p:anim calcmode="lin" valueType="num">
                                      <p:cBhvr>
                                        <p:cTn id="31" dur="500" fill="hold"/>
                                        <p:tgtEl>
                                          <p:spTgt spid="556"/>
                                        </p:tgtEl>
                                        <p:attrNameLst>
                                          <p:attrName>ppt_y</p:attrName>
                                        </p:attrNameLst>
                                      </p:cBhvr>
                                      <p:tavLst>
                                        <p:tav tm="0">
                                          <p:val>
                                            <p:strVal val="#ppt_y-.1"/>
                                          </p:val>
                                        </p:tav>
                                        <p:tav tm="100000">
                                          <p:val>
                                            <p:strVal val="#ppt_y"/>
                                          </p:val>
                                        </p:tav>
                                      </p:tavLst>
                                    </p:anim>
                                  </p:childTnLst>
                                </p:cTn>
                              </p:par>
                              <p:par>
                                <p:cTn id="32" presetID="23" presetClass="entr" presetSubtype="16" fill="hold" nodeType="withEffect">
                                  <p:stCondLst>
                                    <p:cond delay="25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par>
                                <p:cTn id="36" presetID="2" presetClass="entr" presetSubtype="9" fill="hold" nodeType="withEffect">
                                  <p:stCondLst>
                                    <p:cond delay="25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0-#ppt_w/2"/>
                                          </p:val>
                                        </p:tav>
                                        <p:tav tm="100000">
                                          <p:val>
                                            <p:strVal val="#ppt_x"/>
                                          </p:val>
                                        </p:tav>
                                      </p:tavLst>
                                    </p:anim>
                                    <p:anim calcmode="lin" valueType="num">
                                      <p:cBhvr additive="base">
                                        <p:cTn id="39" dur="500" fill="hold"/>
                                        <p:tgtEl>
                                          <p:spTgt spid="5"/>
                                        </p:tgtEl>
                                        <p:attrNameLst>
                                          <p:attrName>ppt_y</p:attrName>
                                        </p:attrNameLst>
                                      </p:cBhvr>
                                      <p:tavLst>
                                        <p:tav tm="0">
                                          <p:val>
                                            <p:strVal val="0-#ppt_h/2"/>
                                          </p:val>
                                        </p:tav>
                                        <p:tav tm="100000">
                                          <p:val>
                                            <p:strVal val="#ppt_y"/>
                                          </p:val>
                                        </p:tav>
                                      </p:tavLst>
                                    </p:anim>
                                  </p:childTnLst>
                                </p:cTn>
                              </p:par>
                              <p:par>
                                <p:cTn id="40" presetID="42" presetClass="entr" presetSubtype="0" fill="hold" grpId="0" nodeType="withEffect">
                                  <p:stCondLst>
                                    <p:cond delay="1000"/>
                                  </p:stCondLst>
                                  <p:childTnLst>
                                    <p:set>
                                      <p:cBhvr>
                                        <p:cTn id="41" dur="1" fill="hold">
                                          <p:stCondLst>
                                            <p:cond delay="0"/>
                                          </p:stCondLst>
                                        </p:cTn>
                                        <p:tgtEl>
                                          <p:spTgt spid="572"/>
                                        </p:tgtEl>
                                        <p:attrNameLst>
                                          <p:attrName>style.visibility</p:attrName>
                                        </p:attrNameLst>
                                      </p:cBhvr>
                                      <p:to>
                                        <p:strVal val="visible"/>
                                      </p:to>
                                    </p:set>
                                    <p:animEffect transition="in" filter="fade">
                                      <p:cBhvr>
                                        <p:cTn id="42" dur="500"/>
                                        <p:tgtEl>
                                          <p:spTgt spid="572"/>
                                        </p:tgtEl>
                                      </p:cBhvr>
                                    </p:animEffect>
                                    <p:anim calcmode="lin" valueType="num">
                                      <p:cBhvr>
                                        <p:cTn id="43" dur="500" fill="hold"/>
                                        <p:tgtEl>
                                          <p:spTgt spid="572"/>
                                        </p:tgtEl>
                                        <p:attrNameLst>
                                          <p:attrName>ppt_x</p:attrName>
                                        </p:attrNameLst>
                                      </p:cBhvr>
                                      <p:tavLst>
                                        <p:tav tm="0">
                                          <p:val>
                                            <p:strVal val="#ppt_x"/>
                                          </p:val>
                                        </p:tav>
                                        <p:tav tm="100000">
                                          <p:val>
                                            <p:strVal val="#ppt_x"/>
                                          </p:val>
                                        </p:tav>
                                      </p:tavLst>
                                    </p:anim>
                                    <p:anim calcmode="lin" valueType="num">
                                      <p:cBhvr>
                                        <p:cTn id="44" dur="500" fill="hold"/>
                                        <p:tgtEl>
                                          <p:spTgt spid="5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animBg="1"/>
      <p:bldP spid="556" grpId="0" animBg="1"/>
      <p:bldP spid="557" grpId="0" animBg="1"/>
      <p:bldP spid="5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589C-5D07-E7E9-DCD8-70B250AE0000}"/>
            </a:ext>
          </a:extLst>
        </p:cNvPr>
        <p:cNvGrpSpPr/>
        <p:nvPr/>
      </p:nvGrpSpPr>
      <p:grpSpPr>
        <a:xfrm>
          <a:off x="0" y="0"/>
          <a:ext cx="0" cy="0"/>
          <a:chOff x="0" y="0"/>
          <a:chExt cx="0" cy="0"/>
        </a:xfrm>
      </p:grpSpPr>
      <p:pic>
        <p:nvPicPr>
          <p:cNvPr id="11279" name="Picture 15">
            <a:extLst>
              <a:ext uri="{FF2B5EF4-FFF2-40B4-BE49-F238E27FC236}">
                <a16:creationId xmlns:a16="http://schemas.microsoft.com/office/drawing/2014/main" id="{F3B2AA08-E1EF-2812-0F35-A101FF604BC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8557050" y="1403110"/>
            <a:ext cx="5633040" cy="3168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FE86B9D-BF5A-8310-50A4-BA5AC6352219}"/>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ĐĂNG KÝ</a:t>
            </a:r>
            <a:endParaRPr lang="en-US" sz="2800"/>
          </a:p>
        </p:txBody>
      </p:sp>
      <p:pic>
        <p:nvPicPr>
          <p:cNvPr id="2" name="Picture 14">
            <a:extLst>
              <a:ext uri="{FF2B5EF4-FFF2-40B4-BE49-F238E27FC236}">
                <a16:creationId xmlns:a16="http://schemas.microsoft.com/office/drawing/2014/main" id="{C006EF79-4162-1BD1-EA14-74C5A4E1D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350" y="1007110"/>
            <a:ext cx="7041300" cy="396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35;p3">
            <a:extLst>
              <a:ext uri="{FF2B5EF4-FFF2-40B4-BE49-F238E27FC236}">
                <a16:creationId xmlns:a16="http://schemas.microsoft.com/office/drawing/2014/main" id="{124D5BA4-79B5-0E1D-9EE6-CCBF15F7794F}"/>
              </a:ext>
            </a:extLst>
          </p:cNvPr>
          <p:cNvGrpSpPr/>
          <p:nvPr/>
        </p:nvGrpSpPr>
        <p:grpSpPr>
          <a:xfrm>
            <a:off x="8933210" y="-696687"/>
            <a:ext cx="765943" cy="407329"/>
            <a:chOff x="1371300" y="742950"/>
            <a:chExt cx="6492300" cy="3749100"/>
          </a:xfrm>
        </p:grpSpPr>
        <p:sp>
          <p:nvSpPr>
            <p:cNvPr id="4" name="Google Shape;36;p3">
              <a:extLst>
                <a:ext uri="{FF2B5EF4-FFF2-40B4-BE49-F238E27FC236}">
                  <a16:creationId xmlns:a16="http://schemas.microsoft.com/office/drawing/2014/main" id="{DFDBD0B6-A666-D818-57D4-CD18C932C2E6}"/>
                </a:ext>
              </a:extLst>
            </p:cNvPr>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7;p3">
              <a:extLst>
                <a:ext uri="{FF2B5EF4-FFF2-40B4-BE49-F238E27FC236}">
                  <a16:creationId xmlns:a16="http://schemas.microsoft.com/office/drawing/2014/main" id="{AC18E698-930F-6651-1E7F-201966C2D015}"/>
                </a:ext>
              </a:extLst>
            </p:cNvPr>
            <p:cNvGrpSpPr/>
            <p:nvPr/>
          </p:nvGrpSpPr>
          <p:grpSpPr>
            <a:xfrm>
              <a:off x="1371300" y="742950"/>
              <a:ext cx="6401400" cy="3657600"/>
              <a:chOff x="1371300" y="742950"/>
              <a:chExt cx="6401400" cy="3657600"/>
            </a:xfrm>
          </p:grpSpPr>
          <p:sp>
            <p:nvSpPr>
              <p:cNvPr id="6" name="Google Shape;38;p3">
                <a:extLst>
                  <a:ext uri="{FF2B5EF4-FFF2-40B4-BE49-F238E27FC236}">
                    <a16:creationId xmlns:a16="http://schemas.microsoft.com/office/drawing/2014/main" id="{20EF2998-033F-0D13-9C87-0EA19D115BBB}"/>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39;p3">
                <a:extLst>
                  <a:ext uri="{FF2B5EF4-FFF2-40B4-BE49-F238E27FC236}">
                    <a16:creationId xmlns:a16="http://schemas.microsoft.com/office/drawing/2014/main" id="{0B4BEF87-65AB-555D-AA22-274527F6A84B}"/>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8" name="Google Shape;40;p3">
                <a:extLst>
                  <a:ext uri="{FF2B5EF4-FFF2-40B4-BE49-F238E27FC236}">
                    <a16:creationId xmlns:a16="http://schemas.microsoft.com/office/drawing/2014/main" id="{0212B9B2-EA9F-AB30-1D6C-9D0AE0352527}"/>
                  </a:ext>
                </a:extLst>
              </p:cNvPr>
              <p:cNvGrpSpPr/>
              <p:nvPr/>
            </p:nvGrpSpPr>
            <p:grpSpPr>
              <a:xfrm>
                <a:off x="7498200" y="834288"/>
                <a:ext cx="183000" cy="183000"/>
                <a:chOff x="8225400" y="367488"/>
                <a:chExt cx="183000" cy="183000"/>
              </a:xfrm>
            </p:grpSpPr>
            <p:cxnSp>
              <p:nvCxnSpPr>
                <p:cNvPr id="11" name="Google Shape;41;p3">
                  <a:extLst>
                    <a:ext uri="{FF2B5EF4-FFF2-40B4-BE49-F238E27FC236}">
                      <a16:creationId xmlns:a16="http://schemas.microsoft.com/office/drawing/2014/main" id="{AC9D8C52-8124-E892-EB5B-5B4026A4DD2D}"/>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2" name="Google Shape;42;p3">
                  <a:extLst>
                    <a:ext uri="{FF2B5EF4-FFF2-40B4-BE49-F238E27FC236}">
                      <a16:creationId xmlns:a16="http://schemas.microsoft.com/office/drawing/2014/main" id="{CE39F5A5-CEDA-419B-8BD9-E4A91698235C}"/>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 name="Google Shape;43;p3">
                <a:extLst>
                  <a:ext uri="{FF2B5EF4-FFF2-40B4-BE49-F238E27FC236}">
                    <a16:creationId xmlns:a16="http://schemas.microsoft.com/office/drawing/2014/main" id="{3919A45D-E52F-0A12-8FD4-C3DC1098687F}"/>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4;p3">
                <a:extLst>
                  <a:ext uri="{FF2B5EF4-FFF2-40B4-BE49-F238E27FC236}">
                    <a16:creationId xmlns:a16="http://schemas.microsoft.com/office/drawing/2014/main" id="{A4C696EE-3836-4781-71D8-7CA98B912C5C}"/>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1912978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B3359-95C8-2A41-7399-4F6F32C8852C}"/>
            </a:ext>
          </a:extLst>
        </p:cNvPr>
        <p:cNvGrpSpPr/>
        <p:nvPr/>
      </p:nvGrpSpPr>
      <p:grpSpPr>
        <a:xfrm>
          <a:off x="0" y="0"/>
          <a:ext cx="0" cy="0"/>
          <a:chOff x="0" y="0"/>
          <a:chExt cx="0" cy="0"/>
        </a:xfrm>
      </p:grpSpPr>
      <p:pic>
        <p:nvPicPr>
          <p:cNvPr id="11279" name="Picture 15">
            <a:extLst>
              <a:ext uri="{FF2B5EF4-FFF2-40B4-BE49-F238E27FC236}">
                <a16:creationId xmlns:a16="http://schemas.microsoft.com/office/drawing/2014/main" id="{32F9B488-5AAB-C65A-2C65-377912048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350" y="1007110"/>
            <a:ext cx="70413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550052E-28C8-79B1-6D4A-5BB6DB20392B}"/>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ĐĂNG NHẬP</a:t>
            </a:r>
            <a:endParaRPr lang="en-US" sz="2800"/>
          </a:p>
        </p:txBody>
      </p:sp>
      <p:pic>
        <p:nvPicPr>
          <p:cNvPr id="2" name="Picture 14">
            <a:extLst>
              <a:ext uri="{FF2B5EF4-FFF2-40B4-BE49-F238E27FC236}">
                <a16:creationId xmlns:a16="http://schemas.microsoft.com/office/drawing/2014/main" id="{57F5C918-889F-0200-FF72-5D26A4193DF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5226050" y="1367110"/>
            <a:ext cx="5761065" cy="324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3">
            <a:extLst>
              <a:ext uri="{FF2B5EF4-FFF2-40B4-BE49-F238E27FC236}">
                <a16:creationId xmlns:a16="http://schemas.microsoft.com/office/drawing/2014/main" id="{9B6C65D4-24D5-08FB-7596-7D7D4B889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50" y="5758785"/>
            <a:ext cx="7122444" cy="40056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9">
            <a:extLst>
              <a:ext uri="{FF2B5EF4-FFF2-40B4-BE49-F238E27FC236}">
                <a16:creationId xmlns:a16="http://schemas.microsoft.com/office/drawing/2014/main" id="{E25296B9-709B-C79D-0607-8B47DC9BB1E5}"/>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16595073" y="6259611"/>
            <a:ext cx="5622207" cy="31619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21B791D4-6CDA-386D-B45E-437BC86DECA8}"/>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8726018" y="6259611"/>
            <a:ext cx="5622206" cy="316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79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D71E1EF2-5ECF-2B82-6B8B-D2301E8C6DD9}"/>
            </a:ext>
          </a:extLst>
        </p:cNvPr>
        <p:cNvGrpSpPr/>
        <p:nvPr/>
      </p:nvGrpSpPr>
      <p:grpSpPr>
        <a:xfrm>
          <a:off x="0" y="0"/>
          <a:ext cx="0" cy="0"/>
          <a:chOff x="0" y="0"/>
          <a:chExt cx="0" cy="0"/>
        </a:xfrm>
      </p:grpSpPr>
      <p:pic>
        <p:nvPicPr>
          <p:cNvPr id="6" name="Picture 13">
            <a:extLst>
              <a:ext uri="{FF2B5EF4-FFF2-40B4-BE49-F238E27FC236}">
                <a16:creationId xmlns:a16="http://schemas.microsoft.com/office/drawing/2014/main" id="{E56BCD43-E36D-2668-187B-8568496FC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91" y="881985"/>
            <a:ext cx="7122444" cy="400563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81E940BD-7C01-8FEE-405E-56E38878E2DF}"/>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23775970" y="1382812"/>
            <a:ext cx="5622205" cy="316190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97A2E4EC-07C5-EBDE-531E-8EC1520867A8}"/>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TRANG CHỦ</a:t>
            </a:r>
            <a:endParaRPr lang="en-US" sz="2800"/>
          </a:p>
        </p:txBody>
      </p:sp>
      <p:pic>
        <p:nvPicPr>
          <p:cNvPr id="2" name="Picture 1">
            <a:extLst>
              <a:ext uri="{FF2B5EF4-FFF2-40B4-BE49-F238E27FC236}">
                <a16:creationId xmlns:a16="http://schemas.microsoft.com/office/drawing/2014/main" id="{EACBD255-0730-978E-3FD7-CBA00F73D9A3}"/>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31644817" y="1382811"/>
            <a:ext cx="5620119" cy="3161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a:extLst>
              <a:ext uri="{FF2B5EF4-FFF2-40B4-BE49-F238E27FC236}">
                <a16:creationId xmlns:a16="http://schemas.microsoft.com/office/drawing/2014/main" id="{79E2ACF8-7360-19B3-6053-1356CDD1FC74}"/>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15906914" y="1382811"/>
            <a:ext cx="5622207" cy="31619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E20BE3BF-ADAC-D02C-C329-5F3C93C18726}"/>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8037859" y="1382811"/>
            <a:ext cx="5622206" cy="316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318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64">
          <a:extLst>
            <a:ext uri="{FF2B5EF4-FFF2-40B4-BE49-F238E27FC236}">
              <a16:creationId xmlns:a16="http://schemas.microsoft.com/office/drawing/2014/main" id="{C07C3283-10E0-0B52-908E-989A4D330BC9}"/>
            </a:ext>
          </a:extLst>
        </p:cNvPr>
        <p:cNvGrpSpPr/>
        <p:nvPr/>
      </p:nvGrpSpPr>
      <p:grpSpPr>
        <a:xfrm>
          <a:off x="0" y="0"/>
          <a:ext cx="0" cy="0"/>
          <a:chOff x="0" y="0"/>
          <a:chExt cx="0" cy="0"/>
        </a:xfrm>
      </p:grpSpPr>
      <p:pic>
        <p:nvPicPr>
          <p:cNvPr id="6" name="Picture 13">
            <a:extLst>
              <a:ext uri="{FF2B5EF4-FFF2-40B4-BE49-F238E27FC236}">
                <a16:creationId xmlns:a16="http://schemas.microsoft.com/office/drawing/2014/main" id="{E246F7A3-97CF-D8C1-44A6-8EECCDB2DC1F}"/>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4983328" y="1376715"/>
            <a:ext cx="5633046" cy="31680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35AF7E29-B19B-6089-B788-A1BF0F02BDF8}"/>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17413270" y="1382812"/>
            <a:ext cx="5622205" cy="316190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2B8662EA-25B4-7A04-E10B-A1B3337EEC13}"/>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SẢN PHẨM BÁN CHẠY</a:t>
            </a:r>
            <a:endParaRPr lang="en-US" sz="2800"/>
          </a:p>
        </p:txBody>
      </p:sp>
      <p:pic>
        <p:nvPicPr>
          <p:cNvPr id="2" name="Picture 1">
            <a:extLst>
              <a:ext uri="{FF2B5EF4-FFF2-40B4-BE49-F238E27FC236}">
                <a16:creationId xmlns:a16="http://schemas.microsoft.com/office/drawing/2014/main" id="{8A99806C-A7B6-36D4-E340-DCDC0AA773C7}"/>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25282117" y="1382811"/>
            <a:ext cx="5620119" cy="3161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a:extLst>
              <a:ext uri="{FF2B5EF4-FFF2-40B4-BE49-F238E27FC236}">
                <a16:creationId xmlns:a16="http://schemas.microsoft.com/office/drawing/2014/main" id="{ED424A94-FEFD-D305-7ACB-338303A7512A}"/>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8494281" y="1382811"/>
            <a:ext cx="5622207" cy="31619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9CD51697-CC05-9D71-E58D-C0249C82F3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340" y="962715"/>
            <a:ext cx="7105319" cy="39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56729"/>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810CEB16-731C-6484-B81E-A57454BF6FE3}"/>
            </a:ext>
          </a:extLst>
        </p:cNvPr>
        <p:cNvGrpSpPr/>
        <p:nvPr/>
      </p:nvGrpSpPr>
      <p:grpSpPr>
        <a:xfrm>
          <a:off x="0" y="0"/>
          <a:ext cx="0" cy="0"/>
          <a:chOff x="0" y="0"/>
          <a:chExt cx="0" cy="0"/>
        </a:xfrm>
      </p:grpSpPr>
      <p:pic>
        <p:nvPicPr>
          <p:cNvPr id="6" name="Picture 13">
            <a:extLst>
              <a:ext uri="{FF2B5EF4-FFF2-40B4-BE49-F238E27FC236}">
                <a16:creationId xmlns:a16="http://schemas.microsoft.com/office/drawing/2014/main" id="{F2DA7F67-5B38-1BBE-D542-5B31920CB297}"/>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1328014" y="1383986"/>
            <a:ext cx="5620119" cy="3160729"/>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DA667C4F-4F20-6E47-063D-36D1DD449A91}"/>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8677175" y="1405036"/>
            <a:ext cx="5622205" cy="316190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D06A3BF6-36A8-DE18-1450-D056B1E48582}"/>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SẢN PHẨM</a:t>
            </a:r>
            <a:endParaRPr lang="en-US" sz="2800"/>
          </a:p>
        </p:txBody>
      </p:sp>
      <p:pic>
        <p:nvPicPr>
          <p:cNvPr id="2" name="Picture 1">
            <a:extLst>
              <a:ext uri="{FF2B5EF4-FFF2-40B4-BE49-F238E27FC236}">
                <a16:creationId xmlns:a16="http://schemas.microsoft.com/office/drawing/2014/main" id="{C0140952-9746-4263-5089-527E5E9E71CD}"/>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14851895" y="1382811"/>
            <a:ext cx="5620119" cy="3161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a:extLst>
              <a:ext uri="{FF2B5EF4-FFF2-40B4-BE49-F238E27FC236}">
                <a16:creationId xmlns:a16="http://schemas.microsoft.com/office/drawing/2014/main" id="{64857BF1-43A8-125E-B782-4A79FD2E54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340" y="965763"/>
            <a:ext cx="7105320" cy="399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D51B29F7-1EEC-6741-4E1A-84BD2CCBB272}"/>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5155380" y="1382811"/>
            <a:ext cx="5622206" cy="316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83243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755217F9-28FC-9F43-56EC-A98AFA842B83}"/>
            </a:ext>
          </a:extLst>
        </p:cNvPr>
        <p:cNvGrpSpPr/>
        <p:nvPr/>
      </p:nvGrpSpPr>
      <p:grpSpPr>
        <a:xfrm>
          <a:off x="0" y="0"/>
          <a:ext cx="0" cy="0"/>
          <a:chOff x="0" y="0"/>
          <a:chExt cx="0" cy="0"/>
        </a:xfrm>
      </p:grpSpPr>
      <p:pic>
        <p:nvPicPr>
          <p:cNvPr id="6" name="Picture 13">
            <a:extLst>
              <a:ext uri="{FF2B5EF4-FFF2-40B4-BE49-F238E27FC236}">
                <a16:creationId xmlns:a16="http://schemas.microsoft.com/office/drawing/2014/main" id="{9F7D629C-1F3B-85E6-99A8-A576586D9913}"/>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7522337" y="1383986"/>
            <a:ext cx="5620119" cy="3160729"/>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DD42A70C-5B08-9659-3515-B70BFFC36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650" y="965763"/>
            <a:ext cx="7105318" cy="3995999"/>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9A12FCA1-15E6-C645-EF2E-9130CD118D24}"/>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THÔNG TIN KHÁCH HÀNG</a:t>
            </a:r>
            <a:endParaRPr lang="en-US" sz="2800"/>
          </a:p>
        </p:txBody>
      </p:sp>
      <p:pic>
        <p:nvPicPr>
          <p:cNvPr id="2" name="Picture 1">
            <a:extLst>
              <a:ext uri="{FF2B5EF4-FFF2-40B4-BE49-F238E27FC236}">
                <a16:creationId xmlns:a16="http://schemas.microsoft.com/office/drawing/2014/main" id="{F784B46F-3379-EAF1-84A7-575B9E2C5BDB}"/>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8657572" y="1382811"/>
            <a:ext cx="5620119" cy="3161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a:extLst>
              <a:ext uri="{FF2B5EF4-FFF2-40B4-BE49-F238E27FC236}">
                <a16:creationId xmlns:a16="http://schemas.microsoft.com/office/drawing/2014/main" id="{FE0FFCC7-27F1-2E6B-FD2F-EB74BFD079EE}"/>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5174983" y="1360587"/>
            <a:ext cx="5620119" cy="31607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22764833-B77C-68FE-416D-66FDF1260377}"/>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11349703" y="1382811"/>
            <a:ext cx="5622206" cy="316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24595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6" name="Google Shape;9;p2">
            <a:extLst>
              <a:ext uri="{FF2B5EF4-FFF2-40B4-BE49-F238E27FC236}">
                <a16:creationId xmlns:a16="http://schemas.microsoft.com/office/drawing/2014/main" id="{17DABEE9-3159-1A3A-0A3C-2E7937E4149C}"/>
              </a:ext>
            </a:extLst>
          </p:cNvPr>
          <p:cNvPicPr preferRelativeResize="0"/>
          <p:nvPr/>
        </p:nvPicPr>
        <p:blipFill>
          <a:blip r:embed="rId3">
            <a:alphaModFix amt="20000"/>
          </a:blip>
          <a:stretch>
            <a:fillRect/>
          </a:stretch>
        </p:blipFill>
        <p:spPr>
          <a:xfrm>
            <a:off x="-91440" y="975521"/>
            <a:ext cx="9326879" cy="4169115"/>
          </a:xfrm>
          <a:prstGeom prst="rect">
            <a:avLst/>
          </a:prstGeom>
          <a:noFill/>
          <a:ln>
            <a:noFill/>
          </a:ln>
        </p:spPr>
      </p:pic>
      <p:grpSp>
        <p:nvGrpSpPr>
          <p:cNvPr id="5" name="Google Shape;427;p29">
            <a:extLst>
              <a:ext uri="{FF2B5EF4-FFF2-40B4-BE49-F238E27FC236}">
                <a16:creationId xmlns:a16="http://schemas.microsoft.com/office/drawing/2014/main" id="{1A933AF8-9265-A4D8-880D-1372D0BBF3BF}"/>
              </a:ext>
            </a:extLst>
          </p:cNvPr>
          <p:cNvGrpSpPr/>
          <p:nvPr/>
        </p:nvGrpSpPr>
        <p:grpSpPr>
          <a:xfrm>
            <a:off x="9302416" y="4139041"/>
            <a:ext cx="689546" cy="208288"/>
            <a:chOff x="6761147" y="3414805"/>
            <a:chExt cx="689546" cy="208288"/>
          </a:xfrm>
        </p:grpSpPr>
        <p:sp>
          <p:nvSpPr>
            <p:cNvPr id="29" name="Google Shape;428;p29">
              <a:extLst>
                <a:ext uri="{FF2B5EF4-FFF2-40B4-BE49-F238E27FC236}">
                  <a16:creationId xmlns:a16="http://schemas.microsoft.com/office/drawing/2014/main" id="{F88C13AB-6538-865D-EC9C-0C35B4D0FD3A}"/>
                </a:ext>
              </a:extLst>
            </p:cNvPr>
            <p:cNvSpPr/>
            <p:nvPr/>
          </p:nvSpPr>
          <p:spPr>
            <a:xfrm>
              <a:off x="6993487" y="356345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9;p29">
              <a:extLst>
                <a:ext uri="{FF2B5EF4-FFF2-40B4-BE49-F238E27FC236}">
                  <a16:creationId xmlns:a16="http://schemas.microsoft.com/office/drawing/2014/main" id="{335DB545-4C17-459F-342D-FB8D02A46939}"/>
                </a:ext>
              </a:extLst>
            </p:cNvPr>
            <p:cNvSpPr/>
            <p:nvPr/>
          </p:nvSpPr>
          <p:spPr>
            <a:xfrm>
              <a:off x="6761147" y="341480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26;p29">
            <a:extLst>
              <a:ext uri="{FF2B5EF4-FFF2-40B4-BE49-F238E27FC236}">
                <a16:creationId xmlns:a16="http://schemas.microsoft.com/office/drawing/2014/main" id="{1B93B0D6-4F86-8076-3381-0BF71803DDC2}"/>
              </a:ext>
            </a:extLst>
          </p:cNvPr>
          <p:cNvSpPr/>
          <p:nvPr/>
        </p:nvSpPr>
        <p:spPr>
          <a:xfrm>
            <a:off x="-547537" y="509553"/>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TextBox 46">
            <a:extLst>
              <a:ext uri="{FF2B5EF4-FFF2-40B4-BE49-F238E27FC236}">
                <a16:creationId xmlns:a16="http://schemas.microsoft.com/office/drawing/2014/main" id="{E67CEDDE-E526-A6C3-A0DE-9AB3298BC5FF}"/>
              </a:ext>
            </a:extLst>
          </p:cNvPr>
          <p:cNvSpPr txBox="1"/>
          <p:nvPr/>
        </p:nvSpPr>
        <p:spPr>
          <a:xfrm>
            <a:off x="0" y="3924467"/>
            <a:ext cx="9143999" cy="707886"/>
          </a:xfrm>
          <a:prstGeom prst="rect">
            <a:avLst/>
          </a:prstGeom>
          <a:noFill/>
        </p:spPr>
        <p:txBody>
          <a:bodyPr wrap="square" rtlCol="0">
            <a:spAutoFit/>
          </a:bodyPr>
          <a:lstStyle/>
          <a:p>
            <a:pPr algn="ctr"/>
            <a:r>
              <a:rPr lang="vi-VN" sz="4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a typeface="Calibri" panose="020F0502020204030204" pitchFamily="34" charset="0"/>
                <a:cs typeface="Calibri" panose="020F0502020204030204" pitchFamily="34" charset="0"/>
              </a:rPr>
              <a:t>CÔNG NGHỆ PHẦN MỀM FINAL</a:t>
            </a:r>
            <a:endParaRPr lang="en-US" sz="4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a typeface="Calibri" panose="020F0502020204030204" pitchFamily="34"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C3ECB9E5-DF47-F7A9-0006-16B944A9E9CC}"/>
              </a:ext>
            </a:extLst>
          </p:cNvPr>
          <p:cNvSpPr/>
          <p:nvPr/>
        </p:nvSpPr>
        <p:spPr>
          <a:xfrm>
            <a:off x="2577787" y="1405289"/>
            <a:ext cx="4079124" cy="2342249"/>
          </a:xfrm>
          <a:custGeom>
            <a:avLst/>
            <a:gdLst>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0 w 4058826"/>
              <a:gd name="connsiteY7" fmla="*/ 21126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434340 w 4058826"/>
              <a:gd name="connsiteY7" fmla="*/ 213549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32194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61658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158 w 4058984"/>
              <a:gd name="connsiteY0" fmla="*/ 321949 h 2434582"/>
              <a:gd name="connsiteX1" fmla="*/ 322107 w 4058984"/>
              <a:gd name="connsiteY1" fmla="*/ 0 h 2434582"/>
              <a:gd name="connsiteX2" fmla="*/ 3737035 w 4058984"/>
              <a:gd name="connsiteY2" fmla="*/ 0 h 2434582"/>
              <a:gd name="connsiteX3" fmla="*/ 4058984 w 4058984"/>
              <a:gd name="connsiteY3" fmla="*/ 321949 h 2434582"/>
              <a:gd name="connsiteX4" fmla="*/ 4058984 w 4058984"/>
              <a:gd name="connsiteY4" fmla="*/ 2112633 h 2434582"/>
              <a:gd name="connsiteX5" fmla="*/ 3737035 w 4058984"/>
              <a:gd name="connsiteY5" fmla="*/ 2434582 h 2434582"/>
              <a:gd name="connsiteX6" fmla="*/ 616747 w 4058984"/>
              <a:gd name="connsiteY6" fmla="*/ 2434582 h 2434582"/>
              <a:gd name="connsiteX7" fmla="*/ 132238 w 4058984"/>
              <a:gd name="connsiteY7" fmla="*/ 2161055 h 2434582"/>
              <a:gd name="connsiteX8" fmla="*/ 158 w 4058984"/>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7592"/>
              <a:gd name="connsiteX1" fmla="*/ 321949 w 4058826"/>
              <a:gd name="connsiteY1" fmla="*/ 0 h 2437592"/>
              <a:gd name="connsiteX2" fmla="*/ 3736877 w 4058826"/>
              <a:gd name="connsiteY2" fmla="*/ 0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58826"/>
              <a:gd name="connsiteY0" fmla="*/ 321949 h 2437592"/>
              <a:gd name="connsiteX1" fmla="*/ 321949 w 4058826"/>
              <a:gd name="connsiteY1" fmla="*/ 0 h 2437592"/>
              <a:gd name="connsiteX2" fmla="*/ 3777517 w 4058826"/>
              <a:gd name="connsiteY2" fmla="*/ 165161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79146"/>
              <a:gd name="connsiteY0" fmla="*/ 321949 h 2437592"/>
              <a:gd name="connsiteX1" fmla="*/ 321949 w 4079146"/>
              <a:gd name="connsiteY1" fmla="*/ 0 h 2437592"/>
              <a:gd name="connsiteX2" fmla="*/ 3777517 w 4079146"/>
              <a:gd name="connsiteY2" fmla="*/ 165161 h 2437592"/>
              <a:gd name="connsiteX3" fmla="*/ 4079146 w 4079146"/>
              <a:gd name="connsiteY3" fmla="*/ 435498 h 2437592"/>
              <a:gd name="connsiteX4" fmla="*/ 4058826 w 4079146"/>
              <a:gd name="connsiteY4" fmla="*/ 2112633 h 2437592"/>
              <a:gd name="connsiteX5" fmla="*/ 3736877 w 4079146"/>
              <a:gd name="connsiteY5" fmla="*/ 2434582 h 2437592"/>
              <a:gd name="connsiteX6" fmla="*/ 616589 w 4079146"/>
              <a:gd name="connsiteY6" fmla="*/ 2434582 h 2437592"/>
              <a:gd name="connsiteX7" fmla="*/ 132080 w 4079146"/>
              <a:gd name="connsiteY7" fmla="*/ 2161055 h 2437592"/>
              <a:gd name="connsiteX8" fmla="*/ 0 w 4079146"/>
              <a:gd name="connsiteY8" fmla="*/ 321949 h 243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9146" h="2437592">
                <a:moveTo>
                  <a:pt x="0" y="321949"/>
                </a:moveTo>
                <a:cubicBezTo>
                  <a:pt x="0" y="144141"/>
                  <a:pt x="144141" y="0"/>
                  <a:pt x="321949" y="0"/>
                </a:cubicBezTo>
                <a:lnTo>
                  <a:pt x="3777517" y="165161"/>
                </a:lnTo>
                <a:cubicBezTo>
                  <a:pt x="3955325" y="165161"/>
                  <a:pt x="4079146" y="257690"/>
                  <a:pt x="4079146" y="435498"/>
                </a:cubicBezTo>
                <a:lnTo>
                  <a:pt x="4058826" y="2112633"/>
                </a:lnTo>
                <a:cubicBezTo>
                  <a:pt x="4058826" y="2290441"/>
                  <a:pt x="3914685" y="2434582"/>
                  <a:pt x="3736877" y="2434582"/>
                </a:cubicBezTo>
                <a:lnTo>
                  <a:pt x="616589" y="2434582"/>
                </a:lnTo>
                <a:cubicBezTo>
                  <a:pt x="342261" y="2438453"/>
                  <a:pt x="127635" y="2473056"/>
                  <a:pt x="132080" y="2161055"/>
                </a:cubicBezTo>
                <a:cubicBezTo>
                  <a:pt x="-10160" y="356419"/>
                  <a:pt x="121920" y="2167875"/>
                  <a:pt x="0" y="321949"/>
                </a:cubicBezTo>
                <a:close/>
              </a:path>
            </a:pathLst>
          </a:custGeom>
          <a:solidFill>
            <a:srgbClr val="EE9F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oogle Shape;10;p2">
            <a:extLst>
              <a:ext uri="{FF2B5EF4-FFF2-40B4-BE49-F238E27FC236}">
                <a16:creationId xmlns:a16="http://schemas.microsoft.com/office/drawing/2014/main" id="{EC45C206-14E6-1A29-001E-11BAF1999BE1}"/>
              </a:ext>
            </a:extLst>
          </p:cNvPr>
          <p:cNvGrpSpPr/>
          <p:nvPr/>
        </p:nvGrpSpPr>
        <p:grpSpPr>
          <a:xfrm rot="372282">
            <a:off x="2976620" y="1450155"/>
            <a:ext cx="3682847" cy="1986858"/>
            <a:chOff x="274200" y="274200"/>
            <a:chExt cx="8687100" cy="4686600"/>
          </a:xfrm>
        </p:grpSpPr>
        <p:sp>
          <p:nvSpPr>
            <p:cNvPr id="4" name="Google Shape;11;p2">
              <a:extLst>
                <a:ext uri="{FF2B5EF4-FFF2-40B4-BE49-F238E27FC236}">
                  <a16:creationId xmlns:a16="http://schemas.microsoft.com/office/drawing/2014/main" id="{6442A4FA-3E0C-D067-3EA2-0E0B023D5564}"/>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2;p2">
              <a:extLst>
                <a:ext uri="{FF2B5EF4-FFF2-40B4-BE49-F238E27FC236}">
                  <a16:creationId xmlns:a16="http://schemas.microsoft.com/office/drawing/2014/main" id="{F23991EB-2CE9-4CA5-9192-9CD903A93F8E}"/>
                </a:ext>
              </a:extLst>
            </p:cNvPr>
            <p:cNvGrpSpPr/>
            <p:nvPr/>
          </p:nvGrpSpPr>
          <p:grpSpPr>
            <a:xfrm>
              <a:off x="274200" y="274200"/>
              <a:ext cx="8595900" cy="4595100"/>
              <a:chOff x="274200" y="274200"/>
              <a:chExt cx="8595900" cy="4595100"/>
            </a:xfrm>
          </p:grpSpPr>
          <p:grpSp>
            <p:nvGrpSpPr>
              <p:cNvPr id="8" name="Google Shape;13;p2">
                <a:extLst>
                  <a:ext uri="{FF2B5EF4-FFF2-40B4-BE49-F238E27FC236}">
                    <a16:creationId xmlns:a16="http://schemas.microsoft.com/office/drawing/2014/main" id="{4B43FB3F-779A-21C8-DF37-1A730307422E}"/>
                  </a:ext>
                </a:extLst>
              </p:cNvPr>
              <p:cNvGrpSpPr/>
              <p:nvPr/>
            </p:nvGrpSpPr>
            <p:grpSpPr>
              <a:xfrm>
                <a:off x="274200" y="274200"/>
                <a:ext cx="8595900" cy="4595100"/>
                <a:chOff x="274200" y="274200"/>
                <a:chExt cx="8595900" cy="4595100"/>
              </a:xfrm>
            </p:grpSpPr>
            <p:sp>
              <p:nvSpPr>
                <p:cNvPr id="14" name="Google Shape;14;p2">
                  <a:extLst>
                    <a:ext uri="{FF2B5EF4-FFF2-40B4-BE49-F238E27FC236}">
                      <a16:creationId xmlns:a16="http://schemas.microsoft.com/office/drawing/2014/main" id="{D81A01B1-917F-C04E-D826-7DC67F49F24B}"/>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5;p2">
                  <a:extLst>
                    <a:ext uri="{FF2B5EF4-FFF2-40B4-BE49-F238E27FC236}">
                      <a16:creationId xmlns:a16="http://schemas.microsoft.com/office/drawing/2014/main" id="{F7215319-236E-308A-7BF1-DF1261819F90}"/>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9" name="Google Shape;16;p2">
                <a:extLst>
                  <a:ext uri="{FF2B5EF4-FFF2-40B4-BE49-F238E27FC236}">
                    <a16:creationId xmlns:a16="http://schemas.microsoft.com/office/drawing/2014/main" id="{8187E256-5F58-5E79-60B2-EE0B00669AF6}"/>
                  </a:ext>
                </a:extLst>
              </p:cNvPr>
              <p:cNvGrpSpPr/>
              <p:nvPr/>
            </p:nvGrpSpPr>
            <p:grpSpPr>
              <a:xfrm>
                <a:off x="8595300" y="365550"/>
                <a:ext cx="183000" cy="183000"/>
                <a:chOff x="8225400" y="367488"/>
                <a:chExt cx="183000" cy="183000"/>
              </a:xfrm>
            </p:grpSpPr>
            <p:cxnSp>
              <p:nvCxnSpPr>
                <p:cNvPr id="12" name="Google Shape;17;p2">
                  <a:extLst>
                    <a:ext uri="{FF2B5EF4-FFF2-40B4-BE49-F238E27FC236}">
                      <a16:creationId xmlns:a16="http://schemas.microsoft.com/office/drawing/2014/main" id="{A958C620-1225-E71C-96E0-6A1147DC0D5A}"/>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8;p2">
                  <a:extLst>
                    <a:ext uri="{FF2B5EF4-FFF2-40B4-BE49-F238E27FC236}">
                      <a16:creationId xmlns:a16="http://schemas.microsoft.com/office/drawing/2014/main" id="{E2C3912A-27D1-D246-0F71-10281E3F87D3}"/>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0" name="Google Shape;19;p2">
                <a:extLst>
                  <a:ext uri="{FF2B5EF4-FFF2-40B4-BE49-F238E27FC236}">
                    <a16:creationId xmlns:a16="http://schemas.microsoft.com/office/drawing/2014/main" id="{65A809D4-80C5-E730-36C9-FC54480ACE20}"/>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20;p2">
                <a:extLst>
                  <a:ext uri="{FF2B5EF4-FFF2-40B4-BE49-F238E27FC236}">
                    <a16:creationId xmlns:a16="http://schemas.microsoft.com/office/drawing/2014/main" id="{8DC79BAC-C87E-50FD-6030-9FFFD238663C}"/>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0" name="Group 19">
            <a:extLst>
              <a:ext uri="{FF2B5EF4-FFF2-40B4-BE49-F238E27FC236}">
                <a16:creationId xmlns:a16="http://schemas.microsoft.com/office/drawing/2014/main" id="{6AAD872A-11D1-1ED4-D9A1-DA0E8DC18BD4}"/>
              </a:ext>
            </a:extLst>
          </p:cNvPr>
          <p:cNvGrpSpPr/>
          <p:nvPr/>
        </p:nvGrpSpPr>
        <p:grpSpPr>
          <a:xfrm>
            <a:off x="2735875" y="1168161"/>
            <a:ext cx="4421486" cy="2670218"/>
            <a:chOff x="4920541" y="954951"/>
            <a:chExt cx="4421486" cy="2670218"/>
          </a:xfrm>
        </p:grpSpPr>
        <p:sp>
          <p:nvSpPr>
            <p:cNvPr id="15" name="Freeform: Shape 14">
              <a:extLst>
                <a:ext uri="{FF2B5EF4-FFF2-40B4-BE49-F238E27FC236}">
                  <a16:creationId xmlns:a16="http://schemas.microsoft.com/office/drawing/2014/main" id="{E55FC417-B51F-D705-D022-5AE08484F0E0}"/>
                </a:ext>
              </a:extLst>
            </p:cNvPr>
            <p:cNvSpPr/>
            <p:nvPr/>
          </p:nvSpPr>
          <p:spPr>
            <a:xfrm>
              <a:off x="4920541" y="954951"/>
              <a:ext cx="4421486" cy="2670218"/>
            </a:xfrm>
            <a:custGeom>
              <a:avLst/>
              <a:gdLst>
                <a:gd name="connsiteX0" fmla="*/ 4239247 w 4504098"/>
                <a:gd name="connsiteY0" fmla="*/ 42713 h 2717675"/>
                <a:gd name="connsiteX1" fmla="*/ 3197525 w 4504098"/>
                <a:gd name="connsiteY1" fmla="*/ 31138 h 2717675"/>
                <a:gd name="connsiteX2" fmla="*/ 2746113 w 4504098"/>
                <a:gd name="connsiteY2" fmla="*/ 251057 h 2717675"/>
                <a:gd name="connsiteX3" fmla="*/ 2410447 w 4504098"/>
                <a:gd name="connsiteY3" fmla="*/ 748768 h 2717675"/>
                <a:gd name="connsiteX4" fmla="*/ 1970609 w 4504098"/>
                <a:gd name="connsiteY4" fmla="*/ 922388 h 2717675"/>
                <a:gd name="connsiteX5" fmla="*/ 986761 w 4504098"/>
                <a:gd name="connsiteY5" fmla="*/ 899239 h 2717675"/>
                <a:gd name="connsiteX6" fmla="*/ 616371 w 4504098"/>
                <a:gd name="connsiteY6" fmla="*/ 1165457 h 2717675"/>
                <a:gd name="connsiteX7" fmla="*/ 95510 w 4504098"/>
                <a:gd name="connsiteY7" fmla="*/ 2380799 h 2717675"/>
                <a:gd name="connsiteX8" fmla="*/ 373303 w 4504098"/>
                <a:gd name="connsiteY8" fmla="*/ 2670166 h 2717675"/>
                <a:gd name="connsiteX9" fmla="*/ 3602639 w 4504098"/>
                <a:gd name="connsiteY9" fmla="*/ 2693315 h 2717675"/>
                <a:gd name="connsiteX10" fmla="*/ 3961455 w 4504098"/>
                <a:gd name="connsiteY10" fmla="*/ 2427097 h 2717675"/>
                <a:gd name="connsiteX11" fmla="*/ 4493890 w 4504098"/>
                <a:gd name="connsiteY11" fmla="*/ 413102 h 2717675"/>
                <a:gd name="connsiteX12" fmla="*/ 4239247 w 4504098"/>
                <a:gd name="connsiteY12" fmla="*/ 42713 h 271767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150453 w 4415304"/>
                <a:gd name="connsiteY0" fmla="*/ 42713 h 2700233"/>
                <a:gd name="connsiteX1" fmla="*/ 3108731 w 4415304"/>
                <a:gd name="connsiteY1" fmla="*/ 31138 h 2700233"/>
                <a:gd name="connsiteX2" fmla="*/ 2657319 w 4415304"/>
                <a:gd name="connsiteY2" fmla="*/ 251057 h 2700233"/>
                <a:gd name="connsiteX3" fmla="*/ 2321653 w 4415304"/>
                <a:gd name="connsiteY3" fmla="*/ 748768 h 2700233"/>
                <a:gd name="connsiteX4" fmla="*/ 1881815 w 4415304"/>
                <a:gd name="connsiteY4" fmla="*/ 922388 h 2700233"/>
                <a:gd name="connsiteX5" fmla="*/ 897967 w 4415304"/>
                <a:gd name="connsiteY5" fmla="*/ 899239 h 2700233"/>
                <a:gd name="connsiteX6" fmla="*/ 527577 w 4415304"/>
                <a:gd name="connsiteY6" fmla="*/ 1165457 h 2700233"/>
                <a:gd name="connsiteX7" fmla="*/ 6716 w 4415304"/>
                <a:gd name="connsiteY7" fmla="*/ 2380799 h 2700233"/>
                <a:gd name="connsiteX8" fmla="*/ 284509 w 4415304"/>
                <a:gd name="connsiteY8" fmla="*/ 2670166 h 2700233"/>
                <a:gd name="connsiteX9" fmla="*/ 3513845 w 4415304"/>
                <a:gd name="connsiteY9" fmla="*/ 2693315 h 2700233"/>
                <a:gd name="connsiteX10" fmla="*/ 3872661 w 4415304"/>
                <a:gd name="connsiteY10" fmla="*/ 2427097 h 2700233"/>
                <a:gd name="connsiteX11" fmla="*/ 4405096 w 4415304"/>
                <a:gd name="connsiteY11" fmla="*/ 413102 h 2700233"/>
                <a:gd name="connsiteX12" fmla="*/ 4150453 w 4415304"/>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19445"/>
                <a:gd name="connsiteY0" fmla="*/ 42713 h 2700233"/>
                <a:gd name="connsiteX1" fmla="*/ 3116690 w 4419445"/>
                <a:gd name="connsiteY1" fmla="*/ 31138 h 2700233"/>
                <a:gd name="connsiteX2" fmla="*/ 2665278 w 4419445"/>
                <a:gd name="connsiteY2" fmla="*/ 251057 h 2700233"/>
                <a:gd name="connsiteX3" fmla="*/ 2329612 w 4419445"/>
                <a:gd name="connsiteY3" fmla="*/ 748768 h 2700233"/>
                <a:gd name="connsiteX4" fmla="*/ 1889774 w 4419445"/>
                <a:gd name="connsiteY4" fmla="*/ 922388 h 2700233"/>
                <a:gd name="connsiteX5" fmla="*/ 905926 w 4419445"/>
                <a:gd name="connsiteY5" fmla="*/ 899239 h 2700233"/>
                <a:gd name="connsiteX6" fmla="*/ 535536 w 4419445"/>
                <a:gd name="connsiteY6" fmla="*/ 1165457 h 2700233"/>
                <a:gd name="connsiteX7" fmla="*/ 14675 w 4419445"/>
                <a:gd name="connsiteY7" fmla="*/ 2380799 h 2700233"/>
                <a:gd name="connsiteX8" fmla="*/ 292468 w 4419445"/>
                <a:gd name="connsiteY8" fmla="*/ 2670166 h 2700233"/>
                <a:gd name="connsiteX9" fmla="*/ 3521804 w 4419445"/>
                <a:gd name="connsiteY9" fmla="*/ 2693315 h 2700233"/>
                <a:gd name="connsiteX10" fmla="*/ 3880620 w 4419445"/>
                <a:gd name="connsiteY10" fmla="*/ 2427097 h 2700233"/>
                <a:gd name="connsiteX11" fmla="*/ 4413055 w 4419445"/>
                <a:gd name="connsiteY11" fmla="*/ 413102 h 2700233"/>
                <a:gd name="connsiteX12" fmla="*/ 4158412 w 4419445"/>
                <a:gd name="connsiteY12" fmla="*/ 42713 h 2700233"/>
                <a:gd name="connsiteX0" fmla="*/ 4158412 w 4421486"/>
                <a:gd name="connsiteY0" fmla="*/ 28929 h 2686449"/>
                <a:gd name="connsiteX1" fmla="*/ 3116690 w 4421486"/>
                <a:gd name="connsiteY1" fmla="*/ 17354 h 2686449"/>
                <a:gd name="connsiteX2" fmla="*/ 2665278 w 4421486"/>
                <a:gd name="connsiteY2" fmla="*/ 237273 h 2686449"/>
                <a:gd name="connsiteX3" fmla="*/ 2329612 w 4421486"/>
                <a:gd name="connsiteY3" fmla="*/ 734984 h 2686449"/>
                <a:gd name="connsiteX4" fmla="*/ 1889774 w 4421486"/>
                <a:gd name="connsiteY4" fmla="*/ 908604 h 2686449"/>
                <a:gd name="connsiteX5" fmla="*/ 905926 w 4421486"/>
                <a:gd name="connsiteY5" fmla="*/ 885455 h 2686449"/>
                <a:gd name="connsiteX6" fmla="*/ 535536 w 4421486"/>
                <a:gd name="connsiteY6" fmla="*/ 1151673 h 2686449"/>
                <a:gd name="connsiteX7" fmla="*/ 14675 w 4421486"/>
                <a:gd name="connsiteY7" fmla="*/ 2367015 h 2686449"/>
                <a:gd name="connsiteX8" fmla="*/ 292468 w 4421486"/>
                <a:gd name="connsiteY8" fmla="*/ 2656382 h 2686449"/>
                <a:gd name="connsiteX9" fmla="*/ 3521804 w 4421486"/>
                <a:gd name="connsiteY9" fmla="*/ 2679531 h 2686449"/>
                <a:gd name="connsiteX10" fmla="*/ 3880620 w 4421486"/>
                <a:gd name="connsiteY10" fmla="*/ 2413313 h 2686449"/>
                <a:gd name="connsiteX11" fmla="*/ 4413055 w 4421486"/>
                <a:gd name="connsiteY11" fmla="*/ 399318 h 2686449"/>
                <a:gd name="connsiteX12" fmla="*/ 4158412 w 4421486"/>
                <a:gd name="connsiteY12" fmla="*/ 28929 h 2686449"/>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486" h="2670218">
                  <a:moveTo>
                    <a:pt x="4158412" y="12698"/>
                  </a:moveTo>
                  <a:cubicBezTo>
                    <a:pt x="3911871" y="-9053"/>
                    <a:pt x="3380786" y="4499"/>
                    <a:pt x="3116690" y="1123"/>
                  </a:cubicBezTo>
                  <a:cubicBezTo>
                    <a:pt x="2852594" y="-2253"/>
                    <a:pt x="2765978" y="82387"/>
                    <a:pt x="2665278" y="221042"/>
                  </a:cubicBezTo>
                  <a:cubicBezTo>
                    <a:pt x="2564578" y="359697"/>
                    <a:pt x="2458863" y="606865"/>
                    <a:pt x="2329612" y="718753"/>
                  </a:cubicBezTo>
                  <a:cubicBezTo>
                    <a:pt x="2200361" y="830641"/>
                    <a:pt x="2127055" y="867295"/>
                    <a:pt x="1889774" y="892373"/>
                  </a:cubicBezTo>
                  <a:cubicBezTo>
                    <a:pt x="1652493" y="917451"/>
                    <a:pt x="1059242" y="863003"/>
                    <a:pt x="905926" y="869224"/>
                  </a:cubicBezTo>
                  <a:cubicBezTo>
                    <a:pt x="752610" y="875445"/>
                    <a:pt x="626928" y="949475"/>
                    <a:pt x="535536" y="1135442"/>
                  </a:cubicBezTo>
                  <a:cubicBezTo>
                    <a:pt x="444144" y="1321409"/>
                    <a:pt x="81856" y="2141909"/>
                    <a:pt x="14675" y="2350784"/>
                  </a:cubicBezTo>
                  <a:cubicBezTo>
                    <a:pt x="-52506" y="2559659"/>
                    <a:pt x="123237" y="2618545"/>
                    <a:pt x="292468" y="2640151"/>
                  </a:cubicBezTo>
                  <a:cubicBezTo>
                    <a:pt x="461699" y="2661757"/>
                    <a:pt x="3335259" y="2680951"/>
                    <a:pt x="3521804" y="2663300"/>
                  </a:cubicBezTo>
                  <a:cubicBezTo>
                    <a:pt x="3708349" y="2645649"/>
                    <a:pt x="3834948" y="2533278"/>
                    <a:pt x="3880620" y="2397082"/>
                  </a:cubicBezTo>
                  <a:cubicBezTo>
                    <a:pt x="4029162" y="2017046"/>
                    <a:pt x="4383974" y="609034"/>
                    <a:pt x="4413055" y="383087"/>
                  </a:cubicBezTo>
                  <a:cubicBezTo>
                    <a:pt x="4442136" y="157140"/>
                    <a:pt x="4404953" y="34449"/>
                    <a:pt x="4158412" y="12698"/>
                  </a:cubicBezTo>
                  <a:close/>
                </a:path>
              </a:pathLst>
            </a:custGeom>
            <a:solidFill>
              <a:srgbClr val="FAD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57C3251-A506-4688-6A15-1C0E4574EE63}"/>
                </a:ext>
              </a:extLst>
            </p:cNvPr>
            <p:cNvSpPr/>
            <p:nvPr/>
          </p:nvSpPr>
          <p:spPr>
            <a:xfrm>
              <a:off x="4920541" y="3036510"/>
              <a:ext cx="3921036" cy="588659"/>
            </a:xfrm>
            <a:custGeom>
              <a:avLst/>
              <a:gdLst>
                <a:gd name="connsiteX0" fmla="*/ 118809 w 3921036"/>
                <a:gd name="connsiteY0" fmla="*/ 0 h 588659"/>
                <a:gd name="connsiteX1" fmla="*/ 118781 w 3921036"/>
                <a:gd name="connsiteY1" fmla="*/ 71 h 588659"/>
                <a:gd name="connsiteX2" fmla="*/ 80860 w 3921036"/>
                <a:gd name="connsiteY2" fmla="*/ 104635 h 588659"/>
                <a:gd name="connsiteX3" fmla="*/ 358653 w 3921036"/>
                <a:gd name="connsiteY3" fmla="*/ 394002 h 588659"/>
                <a:gd name="connsiteX4" fmla="*/ 3587989 w 3921036"/>
                <a:gd name="connsiteY4" fmla="*/ 417151 h 588659"/>
                <a:gd name="connsiteX5" fmla="*/ 3897705 w 3921036"/>
                <a:gd name="connsiteY5" fmla="*/ 247505 h 588659"/>
                <a:gd name="connsiteX6" fmla="*/ 3921036 w 3921036"/>
                <a:gd name="connsiteY6" fmla="*/ 201617 h 588659"/>
                <a:gd name="connsiteX7" fmla="*/ 3910759 w 3921036"/>
                <a:gd name="connsiteY7" fmla="*/ 232759 h 588659"/>
                <a:gd name="connsiteX8" fmla="*/ 3880620 w 3921036"/>
                <a:gd name="connsiteY8" fmla="*/ 315523 h 588659"/>
                <a:gd name="connsiteX9" fmla="*/ 3521804 w 3921036"/>
                <a:gd name="connsiteY9" fmla="*/ 581741 h 588659"/>
                <a:gd name="connsiteX10" fmla="*/ 292468 w 3921036"/>
                <a:gd name="connsiteY10" fmla="*/ 558592 h 588659"/>
                <a:gd name="connsiteX11" fmla="*/ 14675 w 3921036"/>
                <a:gd name="connsiteY11" fmla="*/ 269225 h 588659"/>
                <a:gd name="connsiteX12" fmla="*/ 111550 w 3921036"/>
                <a:gd name="connsiteY12" fmla="*/ 17360 h 58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1036" h="588659">
                  <a:moveTo>
                    <a:pt x="118809" y="0"/>
                  </a:moveTo>
                  <a:lnTo>
                    <a:pt x="118781" y="71"/>
                  </a:lnTo>
                  <a:cubicBezTo>
                    <a:pt x="102266" y="42860"/>
                    <a:pt x="89258" y="78526"/>
                    <a:pt x="80860" y="104635"/>
                  </a:cubicBezTo>
                  <a:cubicBezTo>
                    <a:pt x="13679" y="313510"/>
                    <a:pt x="189422" y="372396"/>
                    <a:pt x="358653" y="394002"/>
                  </a:cubicBezTo>
                  <a:cubicBezTo>
                    <a:pt x="527884" y="415608"/>
                    <a:pt x="3401444" y="434802"/>
                    <a:pt x="3587989" y="417151"/>
                  </a:cubicBezTo>
                  <a:cubicBezTo>
                    <a:pt x="3727898" y="403913"/>
                    <a:pt x="3834087" y="337395"/>
                    <a:pt x="3897705" y="247505"/>
                  </a:cubicBezTo>
                  <a:lnTo>
                    <a:pt x="3921036" y="201617"/>
                  </a:lnTo>
                  <a:lnTo>
                    <a:pt x="3910759" y="232759"/>
                  </a:lnTo>
                  <a:cubicBezTo>
                    <a:pt x="3899993" y="264003"/>
                    <a:pt x="3889904" y="291771"/>
                    <a:pt x="3880620" y="315523"/>
                  </a:cubicBezTo>
                  <a:cubicBezTo>
                    <a:pt x="3834948" y="451719"/>
                    <a:pt x="3708349" y="564090"/>
                    <a:pt x="3521804" y="581741"/>
                  </a:cubicBezTo>
                  <a:cubicBezTo>
                    <a:pt x="3335259" y="599392"/>
                    <a:pt x="461699" y="580198"/>
                    <a:pt x="292468" y="558592"/>
                  </a:cubicBezTo>
                  <a:cubicBezTo>
                    <a:pt x="123237" y="536986"/>
                    <a:pt x="-52506" y="478100"/>
                    <a:pt x="14675" y="269225"/>
                  </a:cubicBezTo>
                  <a:cubicBezTo>
                    <a:pt x="31470" y="217006"/>
                    <a:pt x="66710" y="126561"/>
                    <a:pt x="111550" y="17360"/>
                  </a:cubicBezTo>
                  <a:close/>
                </a:path>
              </a:pathLst>
            </a:custGeom>
            <a:solidFill>
              <a:srgbClr val="DEB71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3" name="Freeform: Shape 42">
            <a:extLst>
              <a:ext uri="{FF2B5EF4-FFF2-40B4-BE49-F238E27FC236}">
                <a16:creationId xmlns:a16="http://schemas.microsoft.com/office/drawing/2014/main" id="{BBD10610-3DCC-9FA7-5A0D-D409F14452F8}"/>
              </a:ext>
            </a:extLst>
          </p:cNvPr>
          <p:cNvSpPr/>
          <p:nvPr/>
        </p:nvSpPr>
        <p:spPr>
          <a:xfrm rot="18900000">
            <a:off x="6678941" y="2772020"/>
            <a:ext cx="767444" cy="1144794"/>
          </a:xfrm>
          <a:custGeom>
            <a:avLst/>
            <a:gdLst>
              <a:gd name="connsiteX0" fmla="*/ 2546926 w 4568141"/>
              <a:gd name="connsiteY0" fmla="*/ 0 h 6814283"/>
              <a:gd name="connsiteX1" fmla="*/ 4216090 w 4568141"/>
              <a:gd name="connsiteY1" fmla="*/ 3306603 h 6814283"/>
              <a:gd name="connsiteX2" fmla="*/ 4211433 w 4568141"/>
              <a:gd name="connsiteY2" fmla="*/ 3306603 h 6814283"/>
              <a:gd name="connsiteX3" fmla="*/ 4306817 w 4568141"/>
              <a:gd name="connsiteY3" fmla="*/ 3468018 h 6814283"/>
              <a:gd name="connsiteX4" fmla="*/ 3899152 w 4568141"/>
              <a:gd name="connsiteY4" fmla="*/ 6145295 h 6814283"/>
              <a:gd name="connsiteX5" fmla="*/ 668988 w 4568141"/>
              <a:gd name="connsiteY5" fmla="*/ 6145295 h 6814283"/>
              <a:gd name="connsiteX6" fmla="*/ 512194 w 4568141"/>
              <a:gd name="connsiteY6" fmla="*/ 3088602 h 6814283"/>
              <a:gd name="connsiteX7" fmla="*/ 552440 w 4568141"/>
              <a:gd name="connsiteY7" fmla="*/ 3044075 h 681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8141" h="6814283">
                <a:moveTo>
                  <a:pt x="2546926" y="0"/>
                </a:moveTo>
                <a:lnTo>
                  <a:pt x="4216090" y="3306603"/>
                </a:lnTo>
                <a:lnTo>
                  <a:pt x="4211433" y="3306603"/>
                </a:lnTo>
                <a:lnTo>
                  <a:pt x="4306817" y="3468018"/>
                </a:lnTo>
                <a:cubicBezTo>
                  <a:pt x="4759779" y="4329955"/>
                  <a:pt x="4623891" y="5420557"/>
                  <a:pt x="3899152" y="6145295"/>
                </a:cubicBezTo>
                <a:cubicBezTo>
                  <a:pt x="3007167" y="7037280"/>
                  <a:pt x="1560974" y="7037280"/>
                  <a:pt x="668988" y="6145295"/>
                </a:cubicBezTo>
                <a:cubicBezTo>
                  <a:pt x="-167248" y="5309059"/>
                  <a:pt x="-219513" y="3985726"/>
                  <a:pt x="512194" y="3088602"/>
                </a:cubicBezTo>
                <a:lnTo>
                  <a:pt x="552440" y="3044075"/>
                </a:lnTo>
                <a:close/>
              </a:path>
            </a:pathLst>
          </a:cu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0390398"/>
      </p:ext>
    </p:extLst>
  </p:cSld>
  <p:clrMapOvr>
    <a:masterClrMapping/>
  </p:clrMapOvr>
  <mc:AlternateContent xmlns:mc="http://schemas.openxmlformats.org/markup-compatibility/2006" xmlns:p159="http://schemas.microsoft.com/office/powerpoint/2015/09/main">
    <mc:Choice Requires="p159">
      <p:transition spd="med" advTm="3000">
        <p159:morph option="byWord"/>
      </p:transition>
    </mc:Choice>
    <mc:Fallback xmlns="">
      <p:transition spd="med" advTm="3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BA73E245-901A-9070-D116-D8DB4D350649}"/>
            </a:ext>
          </a:extLst>
        </p:cNvPr>
        <p:cNvGrpSpPr/>
        <p:nvPr/>
      </p:nvGrpSpPr>
      <p:grpSpPr>
        <a:xfrm>
          <a:off x="0" y="0"/>
          <a:ext cx="0" cy="0"/>
          <a:chOff x="0" y="0"/>
          <a:chExt cx="0" cy="0"/>
        </a:xfrm>
      </p:grpSpPr>
      <p:pic>
        <p:nvPicPr>
          <p:cNvPr id="6" name="Picture 13">
            <a:extLst>
              <a:ext uri="{FF2B5EF4-FFF2-40B4-BE49-F238E27FC236}">
                <a16:creationId xmlns:a16="http://schemas.microsoft.com/office/drawing/2014/main" id="{643789F0-1D04-6EDF-F5DD-7343022C3F6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3674045" y="1383986"/>
            <a:ext cx="5620119" cy="3160729"/>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C97CBBE9-B87F-3AB8-EF10-83F5786D9F61}"/>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5154058" y="1359414"/>
            <a:ext cx="5622204" cy="316190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48CCB305-8097-2F06-3C6A-DB678EB744AB}"/>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GIỎ HÀNG</a:t>
            </a:r>
            <a:endParaRPr lang="en-US" sz="2800"/>
          </a:p>
        </p:txBody>
      </p:sp>
      <p:pic>
        <p:nvPicPr>
          <p:cNvPr id="2" name="Picture 1">
            <a:extLst>
              <a:ext uri="{FF2B5EF4-FFF2-40B4-BE49-F238E27FC236}">
                <a16:creationId xmlns:a16="http://schemas.microsoft.com/office/drawing/2014/main" id="{82252F54-B48A-E833-75D2-EB3BF8FFC5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660" y="965762"/>
            <a:ext cx="7102679" cy="3995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a:extLst>
              <a:ext uri="{FF2B5EF4-FFF2-40B4-BE49-F238E27FC236}">
                <a16:creationId xmlns:a16="http://schemas.microsoft.com/office/drawing/2014/main" id="{B6797DEE-A8E0-8A0F-A602-5EEA24F3DB70}"/>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11326691" y="1360587"/>
            <a:ext cx="5620119" cy="31607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DDE75FE0-3054-21BF-16F5-C0FC1A05B5BC}"/>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17501411" y="1382811"/>
            <a:ext cx="5622206" cy="31619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65079BF-B17D-6D14-6467-198EAD672E16}"/>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14689997" y="6853598"/>
            <a:ext cx="563304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7EC3DD8C-DEA6-A343-1DFB-8A001EA4E1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950" y="6360454"/>
            <a:ext cx="7105316" cy="399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91EA522D-5150-7231-37A1-A915FDE253B2}"/>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a:off x="8597611" y="6853598"/>
            <a:ext cx="563304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a:extLst>
              <a:ext uri="{FF2B5EF4-FFF2-40B4-BE49-F238E27FC236}">
                <a16:creationId xmlns:a16="http://schemas.microsoft.com/office/drawing/2014/main" id="{F0B50E2B-D090-E4C1-6AF0-7CCE89637F82}"/>
              </a:ext>
            </a:extLst>
          </p:cNvPr>
          <p:cNvPicPr>
            <a:picLocks noChangeAspect="1" noChangeArrowheads="1"/>
          </p:cNvPicPr>
          <p:nvPr/>
        </p:nvPicPr>
        <p:blipFill>
          <a:blip r:embed="rId11">
            <a:alphaModFix amt="50000"/>
            <a:extLst>
              <a:ext uri="{28A0092B-C50C-407E-A947-70E740481C1C}">
                <a14:useLocalDpi xmlns:a14="http://schemas.microsoft.com/office/drawing/2010/main" val="0"/>
              </a:ext>
            </a:extLst>
          </a:blip>
          <a:srcRect/>
          <a:stretch>
            <a:fillRect/>
          </a:stretch>
        </p:blipFill>
        <p:spPr bwMode="auto">
          <a:xfrm>
            <a:off x="20782383" y="6853598"/>
            <a:ext cx="5633042" cy="31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361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B8F33-5C5D-8E96-5C53-64B4584EB9D7}"/>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92F0744-1501-B0C5-36D0-6978725FD68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4537597" y="1386248"/>
            <a:ext cx="563304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457BCC3-7BA5-91A4-A1C3-715AA137E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550" y="893104"/>
            <a:ext cx="7105316" cy="399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CB599FAA-AA7E-9AF2-6408-FC882EE51D7C}"/>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8445211" y="1386248"/>
            <a:ext cx="563304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a:extLst>
              <a:ext uri="{FF2B5EF4-FFF2-40B4-BE49-F238E27FC236}">
                <a16:creationId xmlns:a16="http://schemas.microsoft.com/office/drawing/2014/main" id="{0EC8F837-32F3-FAB2-8074-A4F47888F0F2}"/>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20629983" y="1386248"/>
            <a:ext cx="5633042" cy="3168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9875434-F2D9-3F2F-E1B7-FC15EB63D7F7}"/>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NGƯỜI DÙNG QUẢN LÝ</a:t>
            </a:r>
            <a:endParaRPr lang="en-US" sz="2800"/>
          </a:p>
        </p:txBody>
      </p:sp>
    </p:spTree>
    <p:extLst>
      <p:ext uri="{BB962C8B-B14F-4D97-AF65-F5344CB8AC3E}">
        <p14:creationId xmlns:p14="http://schemas.microsoft.com/office/powerpoint/2010/main" val="21840702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F5B38-75F6-4B34-20E2-EF27BD573C2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2CA88E6-55BE-99BB-5EFF-2E527D84483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8584003" y="1386248"/>
            <a:ext cx="563304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79DD0AA-D06D-D2B3-6007-0A71740CB5C7}"/>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5073047" y="1386248"/>
            <a:ext cx="5633044" cy="316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0631F93B-7C59-9D58-37AB-2A2B89C93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342" y="893102"/>
            <a:ext cx="7105316" cy="3996002"/>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a:extLst>
              <a:ext uri="{FF2B5EF4-FFF2-40B4-BE49-F238E27FC236}">
                <a16:creationId xmlns:a16="http://schemas.microsoft.com/office/drawing/2014/main" id="{E0D22826-E947-271B-B609-B667B6BDF09A}"/>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14676389" y="1386248"/>
            <a:ext cx="5633042" cy="3168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A8F7C62-DF62-B846-47AC-4026B04BC5EB}"/>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QUẢN LÝ ĐƠN HÀNG</a:t>
            </a:r>
            <a:endParaRPr lang="en-US" sz="2800"/>
          </a:p>
        </p:txBody>
      </p:sp>
    </p:spTree>
    <p:extLst>
      <p:ext uri="{BB962C8B-B14F-4D97-AF65-F5344CB8AC3E}">
        <p14:creationId xmlns:p14="http://schemas.microsoft.com/office/powerpoint/2010/main" val="29271732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E85D0-150F-4A95-5FA0-7277DA66AA8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99C300B-BB99-B305-16EA-4AAA6EC4A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2" y="972248"/>
            <a:ext cx="7105313" cy="399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2F441A3-CB80-5133-2654-C331D82CA48E}"/>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1326363" y="1386248"/>
            <a:ext cx="5633044" cy="316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B1C37717-F07C-FA5C-5860-BEC05498C313}"/>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5233974" y="1386248"/>
            <a:ext cx="563304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a:extLst>
              <a:ext uri="{FF2B5EF4-FFF2-40B4-BE49-F238E27FC236}">
                <a16:creationId xmlns:a16="http://schemas.microsoft.com/office/drawing/2014/main" id="{BD228A81-5BF2-B0BB-BB6A-18F3A7E22BB0}"/>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8423073" y="1386248"/>
            <a:ext cx="5633042" cy="3168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698D0C2-0F4E-A0D5-D399-2B433F7BD482}"/>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QUẢN LÝ HÓA ĐƠN</a:t>
            </a:r>
            <a:endParaRPr lang="en-US" sz="2800"/>
          </a:p>
        </p:txBody>
      </p:sp>
    </p:spTree>
    <p:extLst>
      <p:ext uri="{BB962C8B-B14F-4D97-AF65-F5344CB8AC3E}">
        <p14:creationId xmlns:p14="http://schemas.microsoft.com/office/powerpoint/2010/main" val="40171990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8F560-7704-08A7-9E34-9969F8F470BF}"/>
            </a:ext>
          </a:extLst>
        </p:cNvPr>
        <p:cNvGrpSpPr/>
        <p:nvPr/>
      </p:nvGrpSpPr>
      <p:grpSpPr>
        <a:xfrm>
          <a:off x="0" y="0"/>
          <a:ext cx="0" cy="0"/>
          <a:chOff x="0" y="0"/>
          <a:chExt cx="0" cy="0"/>
        </a:xfrm>
      </p:grpSpPr>
      <p:grpSp>
        <p:nvGrpSpPr>
          <p:cNvPr id="11269" name="Google Shape;263;p17">
            <a:extLst>
              <a:ext uri="{FF2B5EF4-FFF2-40B4-BE49-F238E27FC236}">
                <a16:creationId xmlns:a16="http://schemas.microsoft.com/office/drawing/2014/main" id="{A3629C0D-6E8E-6289-4C5B-5D4BCE66F651}"/>
              </a:ext>
            </a:extLst>
          </p:cNvPr>
          <p:cNvGrpSpPr/>
          <p:nvPr/>
        </p:nvGrpSpPr>
        <p:grpSpPr>
          <a:xfrm>
            <a:off x="-2881954" y="5996710"/>
            <a:ext cx="2586987" cy="1395653"/>
            <a:chOff x="274200" y="274200"/>
            <a:chExt cx="8687100" cy="4686600"/>
          </a:xfrm>
        </p:grpSpPr>
        <p:sp>
          <p:nvSpPr>
            <p:cNvPr id="11270" name="Google Shape;264;p17">
              <a:extLst>
                <a:ext uri="{FF2B5EF4-FFF2-40B4-BE49-F238E27FC236}">
                  <a16:creationId xmlns:a16="http://schemas.microsoft.com/office/drawing/2014/main" id="{AA2F00C0-E14D-E32E-AD71-7AFBD9565F5F}"/>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1" name="Google Shape;265;p17">
              <a:extLst>
                <a:ext uri="{FF2B5EF4-FFF2-40B4-BE49-F238E27FC236}">
                  <a16:creationId xmlns:a16="http://schemas.microsoft.com/office/drawing/2014/main" id="{2A2ADFDA-CD0C-FBC2-4CF0-A7367697A104}"/>
                </a:ext>
              </a:extLst>
            </p:cNvPr>
            <p:cNvGrpSpPr/>
            <p:nvPr/>
          </p:nvGrpSpPr>
          <p:grpSpPr>
            <a:xfrm>
              <a:off x="274200" y="274200"/>
              <a:ext cx="8595900" cy="4595100"/>
              <a:chOff x="274200" y="274200"/>
              <a:chExt cx="8595900" cy="4595100"/>
            </a:xfrm>
          </p:grpSpPr>
          <p:grpSp>
            <p:nvGrpSpPr>
              <p:cNvPr id="11272" name="Google Shape;266;p17">
                <a:extLst>
                  <a:ext uri="{FF2B5EF4-FFF2-40B4-BE49-F238E27FC236}">
                    <a16:creationId xmlns:a16="http://schemas.microsoft.com/office/drawing/2014/main" id="{BDE9C1FF-5E84-7E48-42E0-181CA1C963F6}"/>
                  </a:ext>
                </a:extLst>
              </p:cNvPr>
              <p:cNvGrpSpPr/>
              <p:nvPr/>
            </p:nvGrpSpPr>
            <p:grpSpPr>
              <a:xfrm>
                <a:off x="274200" y="274200"/>
                <a:ext cx="8595900" cy="4595100"/>
                <a:chOff x="274200" y="274200"/>
                <a:chExt cx="8595900" cy="4595100"/>
              </a:xfrm>
            </p:grpSpPr>
            <p:sp>
              <p:nvSpPr>
                <p:cNvPr id="11278" name="Google Shape;267;p17">
                  <a:extLst>
                    <a:ext uri="{FF2B5EF4-FFF2-40B4-BE49-F238E27FC236}">
                      <a16:creationId xmlns:a16="http://schemas.microsoft.com/office/drawing/2014/main" id="{CDB3A7F8-BDF3-E7B7-1F55-81058818AB56}"/>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79" name="Google Shape;268;p17">
                  <a:extLst>
                    <a:ext uri="{FF2B5EF4-FFF2-40B4-BE49-F238E27FC236}">
                      <a16:creationId xmlns:a16="http://schemas.microsoft.com/office/drawing/2014/main" id="{EAA2B188-7A67-C946-EF6F-8047716CCD8D}"/>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1273" name="Google Shape;269;p17">
                <a:extLst>
                  <a:ext uri="{FF2B5EF4-FFF2-40B4-BE49-F238E27FC236}">
                    <a16:creationId xmlns:a16="http://schemas.microsoft.com/office/drawing/2014/main" id="{CAEABBE7-E5BC-046A-F056-89B75B3B7348}"/>
                  </a:ext>
                </a:extLst>
              </p:cNvPr>
              <p:cNvGrpSpPr/>
              <p:nvPr/>
            </p:nvGrpSpPr>
            <p:grpSpPr>
              <a:xfrm>
                <a:off x="8595300" y="365550"/>
                <a:ext cx="183000" cy="183000"/>
                <a:chOff x="8225400" y="367488"/>
                <a:chExt cx="183000" cy="183000"/>
              </a:xfrm>
            </p:grpSpPr>
            <p:cxnSp>
              <p:nvCxnSpPr>
                <p:cNvPr id="11276" name="Google Shape;270;p17">
                  <a:extLst>
                    <a:ext uri="{FF2B5EF4-FFF2-40B4-BE49-F238E27FC236}">
                      <a16:creationId xmlns:a16="http://schemas.microsoft.com/office/drawing/2014/main" id="{D35C1D21-F9E9-063C-74C0-8134FE8F0D2E}"/>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277" name="Google Shape;271;p17">
                  <a:extLst>
                    <a:ext uri="{FF2B5EF4-FFF2-40B4-BE49-F238E27FC236}">
                      <a16:creationId xmlns:a16="http://schemas.microsoft.com/office/drawing/2014/main" id="{4BA53E6B-F7A3-D67A-7BC1-3087B6E38EA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274" name="Google Shape;272;p17">
                <a:extLst>
                  <a:ext uri="{FF2B5EF4-FFF2-40B4-BE49-F238E27FC236}">
                    <a16:creationId xmlns:a16="http://schemas.microsoft.com/office/drawing/2014/main" id="{52024571-1980-72AB-8016-9EC51B610092}"/>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75" name="Google Shape;273;p17">
                <a:extLst>
                  <a:ext uri="{FF2B5EF4-FFF2-40B4-BE49-F238E27FC236}">
                    <a16:creationId xmlns:a16="http://schemas.microsoft.com/office/drawing/2014/main" id="{F9323662-8160-B1EC-FD65-2BD7A0116EFE}"/>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pic>
        <p:nvPicPr>
          <p:cNvPr id="2" name="Picture 2">
            <a:extLst>
              <a:ext uri="{FF2B5EF4-FFF2-40B4-BE49-F238E27FC236}">
                <a16:creationId xmlns:a16="http://schemas.microsoft.com/office/drawing/2014/main" id="{26EEC395-83F3-CAE0-E69E-F4E98AE63A3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5217924" y="1386248"/>
            <a:ext cx="563304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48066E0-A527-4034-A208-1939EFC851A8}"/>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7402699" y="1386248"/>
            <a:ext cx="5633044" cy="316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2539F114-E699-1609-C93B-BC42F81D3613}"/>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11310310" y="1386248"/>
            <a:ext cx="5633041" cy="31680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a:extLst>
              <a:ext uri="{FF2B5EF4-FFF2-40B4-BE49-F238E27FC236}">
                <a16:creationId xmlns:a16="http://schemas.microsoft.com/office/drawing/2014/main" id="{B3533FCA-2712-F253-85F6-6A306FAE95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462" y="972248"/>
            <a:ext cx="7105314" cy="3996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598AB34-0354-D979-FB42-AB58864087CE}"/>
              </a:ext>
            </a:extLst>
          </p:cNvPr>
          <p:cNvSpPr txBox="1"/>
          <p:nvPr/>
        </p:nvSpPr>
        <p:spPr>
          <a:xfrm>
            <a:off x="210790" y="254396"/>
            <a:ext cx="8722420" cy="523220"/>
          </a:xfrm>
          <a:prstGeom prst="rect">
            <a:avLst/>
          </a:prstGeom>
          <a:noFill/>
        </p:spPr>
        <p:txBody>
          <a:bodyPr wrap="square">
            <a:spAutoFit/>
          </a:bodyPr>
          <a:lstStyle/>
          <a:p>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GIAO DIỆN QUẢN LÝ NHÂN VIÊN</a:t>
            </a:r>
            <a:endParaRPr lang="en-US" sz="2800"/>
          </a:p>
        </p:txBody>
      </p:sp>
      <p:grpSp>
        <p:nvGrpSpPr>
          <p:cNvPr id="57" name="Google Shape;1014;p46">
            <a:extLst>
              <a:ext uri="{FF2B5EF4-FFF2-40B4-BE49-F238E27FC236}">
                <a16:creationId xmlns:a16="http://schemas.microsoft.com/office/drawing/2014/main" id="{DBE9C0D2-BE95-6B31-3BD3-E990BBC83FEB}"/>
              </a:ext>
            </a:extLst>
          </p:cNvPr>
          <p:cNvGrpSpPr/>
          <p:nvPr/>
        </p:nvGrpSpPr>
        <p:grpSpPr>
          <a:xfrm>
            <a:off x="9975779" y="6668862"/>
            <a:ext cx="1056015" cy="1045436"/>
            <a:chOff x="4754850" y="887475"/>
            <a:chExt cx="3763400" cy="3725700"/>
          </a:xfrm>
        </p:grpSpPr>
        <p:sp>
          <p:nvSpPr>
            <p:cNvPr id="58" name="Google Shape;1015;p46">
              <a:extLst>
                <a:ext uri="{FF2B5EF4-FFF2-40B4-BE49-F238E27FC236}">
                  <a16:creationId xmlns:a16="http://schemas.microsoft.com/office/drawing/2014/main" id="{E0A2688A-686A-ABB3-9294-9423040F909D}"/>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1016;p46">
              <a:extLst>
                <a:ext uri="{FF2B5EF4-FFF2-40B4-BE49-F238E27FC236}">
                  <a16:creationId xmlns:a16="http://schemas.microsoft.com/office/drawing/2014/main" id="{0BA4DD46-A1EA-209B-34D5-4E333646C7C9}"/>
                </a:ext>
              </a:extLst>
            </p:cNvPr>
            <p:cNvGrpSpPr/>
            <p:nvPr/>
          </p:nvGrpSpPr>
          <p:grpSpPr>
            <a:xfrm>
              <a:off x="4754850" y="887475"/>
              <a:ext cx="3674404" cy="3616200"/>
              <a:chOff x="4754850" y="887475"/>
              <a:chExt cx="3674404" cy="3616200"/>
            </a:xfrm>
          </p:grpSpPr>
          <p:sp>
            <p:nvSpPr>
              <p:cNvPr id="60" name="Google Shape;1017;p46">
                <a:extLst>
                  <a:ext uri="{FF2B5EF4-FFF2-40B4-BE49-F238E27FC236}">
                    <a16:creationId xmlns:a16="http://schemas.microsoft.com/office/drawing/2014/main" id="{6AC05CFF-F486-CBB5-AA31-28D9B6667F2C}"/>
                  </a:ext>
                </a:extLst>
              </p:cNvPr>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1018;p46">
                <a:extLst>
                  <a:ext uri="{FF2B5EF4-FFF2-40B4-BE49-F238E27FC236}">
                    <a16:creationId xmlns:a16="http://schemas.microsoft.com/office/drawing/2014/main" id="{6FF2AC85-95F4-3516-B6A5-DB5077DEA40D}"/>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62" name="Google Shape;1019;p46">
                <a:extLst>
                  <a:ext uri="{FF2B5EF4-FFF2-40B4-BE49-F238E27FC236}">
                    <a16:creationId xmlns:a16="http://schemas.microsoft.com/office/drawing/2014/main" id="{EC0C2FBC-68F5-9D5F-CF5B-A47AEF969F95}"/>
                  </a:ext>
                </a:extLst>
              </p:cNvPr>
              <p:cNvGrpSpPr/>
              <p:nvPr/>
            </p:nvGrpSpPr>
            <p:grpSpPr>
              <a:xfrm>
                <a:off x="7492324" y="978977"/>
                <a:ext cx="845101" cy="183000"/>
                <a:chOff x="1605849" y="363963"/>
                <a:chExt cx="845101" cy="183000"/>
              </a:xfrm>
            </p:grpSpPr>
            <p:sp>
              <p:nvSpPr>
                <p:cNvPr id="63" name="Google Shape;1020;p46">
                  <a:extLst>
                    <a:ext uri="{FF2B5EF4-FFF2-40B4-BE49-F238E27FC236}">
                      <a16:creationId xmlns:a16="http://schemas.microsoft.com/office/drawing/2014/main" id="{BA1F0FD2-42ED-580C-8888-D3C810FEF13B}"/>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4" name="Google Shape;1021;p46">
                  <a:extLst>
                    <a:ext uri="{FF2B5EF4-FFF2-40B4-BE49-F238E27FC236}">
                      <a16:creationId xmlns:a16="http://schemas.microsoft.com/office/drawing/2014/main" id="{D85C48A4-EDA8-812B-471B-209707E165C7}"/>
                    </a:ext>
                  </a:extLst>
                </p:cNvPr>
                <p:cNvGrpSpPr/>
                <p:nvPr/>
              </p:nvGrpSpPr>
              <p:grpSpPr>
                <a:xfrm>
                  <a:off x="2267950" y="363963"/>
                  <a:ext cx="183000" cy="183000"/>
                  <a:chOff x="8225400" y="367488"/>
                  <a:chExt cx="183000" cy="183000"/>
                </a:xfrm>
              </p:grpSpPr>
              <p:cxnSp>
                <p:nvCxnSpPr>
                  <p:cNvPr id="11267" name="Google Shape;1022;p46">
                    <a:extLst>
                      <a:ext uri="{FF2B5EF4-FFF2-40B4-BE49-F238E27FC236}">
                        <a16:creationId xmlns:a16="http://schemas.microsoft.com/office/drawing/2014/main" id="{914D247F-9BB1-4853-7B89-F4BAA82BADA0}"/>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268" name="Google Shape;1023;p46">
                    <a:extLst>
                      <a:ext uri="{FF2B5EF4-FFF2-40B4-BE49-F238E27FC236}">
                        <a16:creationId xmlns:a16="http://schemas.microsoft.com/office/drawing/2014/main" id="{156582EC-4DAB-A3E6-D56E-B54B0C6E5277}"/>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1266" name="Google Shape;1024;p46">
                  <a:extLst>
                    <a:ext uri="{FF2B5EF4-FFF2-40B4-BE49-F238E27FC236}">
                      <a16:creationId xmlns:a16="http://schemas.microsoft.com/office/drawing/2014/main" id="{4F1AF781-F75C-65D4-9E0D-65E39A22CD28}"/>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Tree>
    <p:extLst>
      <p:ext uri="{BB962C8B-B14F-4D97-AF65-F5344CB8AC3E}">
        <p14:creationId xmlns:p14="http://schemas.microsoft.com/office/powerpoint/2010/main" val="33654788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2" name="Google Shape;319;p20">
            <a:extLst>
              <a:ext uri="{FF2B5EF4-FFF2-40B4-BE49-F238E27FC236}">
                <a16:creationId xmlns:a16="http://schemas.microsoft.com/office/drawing/2014/main" id="{E79A5204-163C-832E-981C-460CA040B2E0}"/>
              </a:ext>
            </a:extLst>
          </p:cNvPr>
          <p:cNvGrpSpPr/>
          <p:nvPr/>
        </p:nvGrpSpPr>
        <p:grpSpPr>
          <a:xfrm>
            <a:off x="274200" y="274200"/>
            <a:ext cx="8687100" cy="4686600"/>
            <a:chOff x="274200" y="274200"/>
            <a:chExt cx="8687100" cy="4686600"/>
          </a:xfrm>
        </p:grpSpPr>
        <p:sp>
          <p:nvSpPr>
            <p:cNvPr id="3" name="Google Shape;320;p20">
              <a:extLst>
                <a:ext uri="{FF2B5EF4-FFF2-40B4-BE49-F238E27FC236}">
                  <a16:creationId xmlns:a16="http://schemas.microsoft.com/office/drawing/2014/main" id="{1186CA38-31BF-4C2A-4B12-B90266DC0F4E}"/>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21;p20">
              <a:extLst>
                <a:ext uri="{FF2B5EF4-FFF2-40B4-BE49-F238E27FC236}">
                  <a16:creationId xmlns:a16="http://schemas.microsoft.com/office/drawing/2014/main" id="{739DDA49-7FC6-383F-F766-A915A74B75A1}"/>
                </a:ext>
              </a:extLst>
            </p:cNvPr>
            <p:cNvGrpSpPr/>
            <p:nvPr/>
          </p:nvGrpSpPr>
          <p:grpSpPr>
            <a:xfrm>
              <a:off x="274200" y="274200"/>
              <a:ext cx="8595900" cy="4595100"/>
              <a:chOff x="274200" y="274200"/>
              <a:chExt cx="8595900" cy="4595100"/>
            </a:xfrm>
          </p:grpSpPr>
          <p:grpSp>
            <p:nvGrpSpPr>
              <p:cNvPr id="6" name="Google Shape;322;p20">
                <a:extLst>
                  <a:ext uri="{FF2B5EF4-FFF2-40B4-BE49-F238E27FC236}">
                    <a16:creationId xmlns:a16="http://schemas.microsoft.com/office/drawing/2014/main" id="{79BDD16D-B2F0-0ACB-AB18-E84F1D24CA19}"/>
                  </a:ext>
                </a:extLst>
              </p:cNvPr>
              <p:cNvGrpSpPr/>
              <p:nvPr/>
            </p:nvGrpSpPr>
            <p:grpSpPr>
              <a:xfrm>
                <a:off x="274200" y="274200"/>
                <a:ext cx="8595900" cy="4595100"/>
                <a:chOff x="274200" y="274200"/>
                <a:chExt cx="8595900" cy="4595100"/>
              </a:xfrm>
            </p:grpSpPr>
            <p:sp>
              <p:nvSpPr>
                <p:cNvPr id="19" name="Google Shape;323;p20">
                  <a:extLst>
                    <a:ext uri="{FF2B5EF4-FFF2-40B4-BE49-F238E27FC236}">
                      <a16:creationId xmlns:a16="http://schemas.microsoft.com/office/drawing/2014/main" id="{0E6032C1-B7D1-7BFC-1450-4E91D941A8D2}"/>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324;p20">
                  <a:extLst>
                    <a:ext uri="{FF2B5EF4-FFF2-40B4-BE49-F238E27FC236}">
                      <a16:creationId xmlns:a16="http://schemas.microsoft.com/office/drawing/2014/main" id="{2D74547D-F2D5-AFCD-5D34-0DA74B3774A9}"/>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7" name="Google Shape;325;p20">
                <a:extLst>
                  <a:ext uri="{FF2B5EF4-FFF2-40B4-BE49-F238E27FC236}">
                    <a16:creationId xmlns:a16="http://schemas.microsoft.com/office/drawing/2014/main" id="{49BBCDFE-E60F-819C-7EBC-3D8790A9D42E}"/>
                  </a:ext>
                </a:extLst>
              </p:cNvPr>
              <p:cNvGrpSpPr/>
              <p:nvPr/>
            </p:nvGrpSpPr>
            <p:grpSpPr>
              <a:xfrm>
                <a:off x="8595300" y="365550"/>
                <a:ext cx="183000" cy="183000"/>
                <a:chOff x="8225400" y="367488"/>
                <a:chExt cx="183000" cy="183000"/>
              </a:xfrm>
            </p:grpSpPr>
            <p:cxnSp>
              <p:nvCxnSpPr>
                <p:cNvPr id="10" name="Google Shape;326;p20">
                  <a:extLst>
                    <a:ext uri="{FF2B5EF4-FFF2-40B4-BE49-F238E27FC236}">
                      <a16:creationId xmlns:a16="http://schemas.microsoft.com/office/drawing/2014/main" id="{41EEACE7-426C-F47A-F2F7-FB8799B9D94C}"/>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327;p20">
                  <a:extLst>
                    <a:ext uri="{FF2B5EF4-FFF2-40B4-BE49-F238E27FC236}">
                      <a16:creationId xmlns:a16="http://schemas.microsoft.com/office/drawing/2014/main" id="{150E4003-A050-CF22-8034-34048A8EB5F6}"/>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8" name="Google Shape;328;p20">
                <a:extLst>
                  <a:ext uri="{FF2B5EF4-FFF2-40B4-BE49-F238E27FC236}">
                    <a16:creationId xmlns:a16="http://schemas.microsoft.com/office/drawing/2014/main" id="{8ED6F8F0-8182-8BF6-DF35-B3FAE050EA14}"/>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29;p20">
                <a:extLst>
                  <a:ext uri="{FF2B5EF4-FFF2-40B4-BE49-F238E27FC236}">
                    <a16:creationId xmlns:a16="http://schemas.microsoft.com/office/drawing/2014/main" id="{BF4016EF-7321-1471-A194-2A532C329C9C}"/>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734" name="Google Shape;734;p37"/>
          <p:cNvSpPr txBox="1">
            <a:spLocks noGrp="1"/>
          </p:cNvSpPr>
          <p:nvPr>
            <p:ph type="title"/>
          </p:nvPr>
        </p:nvSpPr>
        <p:spPr>
          <a:xfrm>
            <a:off x="694140" y="223729"/>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CÁC CÔNG NGHỆ ĐÃ SỬ DỤNG</a:t>
            </a:r>
            <a:endParaRPr sz="20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54" name="Google Shape;754;p37"/>
          <p:cNvSpPr/>
          <p:nvPr/>
        </p:nvSpPr>
        <p:spPr>
          <a:xfrm>
            <a:off x="7971748" y="1042351"/>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roup 21">
            <a:extLst>
              <a:ext uri="{FF2B5EF4-FFF2-40B4-BE49-F238E27FC236}">
                <a16:creationId xmlns:a16="http://schemas.microsoft.com/office/drawing/2014/main" id="{FA31D91F-4033-D8B9-AF58-D1BD7269E5D6}"/>
              </a:ext>
            </a:extLst>
          </p:cNvPr>
          <p:cNvGrpSpPr/>
          <p:nvPr/>
        </p:nvGrpSpPr>
        <p:grpSpPr>
          <a:xfrm>
            <a:off x="428326" y="849708"/>
            <a:ext cx="4274651" cy="1604274"/>
            <a:chOff x="1777139" y="1513659"/>
            <a:chExt cx="2709860" cy="1499204"/>
          </a:xfrm>
        </p:grpSpPr>
        <p:grpSp>
          <p:nvGrpSpPr>
            <p:cNvPr id="722" name="Google Shape;722;p37"/>
            <p:cNvGrpSpPr/>
            <p:nvPr/>
          </p:nvGrpSpPr>
          <p:grpSpPr>
            <a:xfrm>
              <a:off x="1781480" y="1513659"/>
              <a:ext cx="2705519" cy="1499204"/>
              <a:chOff x="714822" y="1600313"/>
              <a:chExt cx="3772178" cy="1412550"/>
            </a:xfrm>
          </p:grpSpPr>
          <p:sp>
            <p:nvSpPr>
              <p:cNvPr id="723" name="Google Shape;723;p37"/>
              <p:cNvSpPr/>
              <p:nvPr/>
            </p:nvSpPr>
            <p:spPr>
              <a:xfrm>
                <a:off x="812900" y="1691663"/>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715100" y="1600313"/>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 name="Google Shape;725;p37"/>
              <p:cNvCxnSpPr/>
              <p:nvPr/>
            </p:nvCxnSpPr>
            <p:spPr>
              <a:xfrm>
                <a:off x="714822" y="1998524"/>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 name="TextBox 4">
              <a:extLst>
                <a:ext uri="{FF2B5EF4-FFF2-40B4-BE49-F238E27FC236}">
                  <a16:creationId xmlns:a16="http://schemas.microsoft.com/office/drawing/2014/main" id="{368BC223-B4AA-8F85-0B07-1117CBF2D683}"/>
                </a:ext>
              </a:extLst>
            </p:cNvPr>
            <p:cNvSpPr txBox="1"/>
            <p:nvPr/>
          </p:nvSpPr>
          <p:spPr>
            <a:xfrm>
              <a:off x="1781480" y="1523799"/>
              <a:ext cx="2374505" cy="406899"/>
            </a:xfrm>
            <a:prstGeom prst="rect">
              <a:avLst/>
            </a:prstGeom>
            <a:noFill/>
          </p:spPr>
          <p:txBody>
            <a:bodyPr wrap="square">
              <a:spAutoFit/>
            </a:bodyPr>
            <a:lstStyle/>
            <a:p>
              <a:pPr marL="0" lvl="0" indent="0" rtl="0">
                <a:spcBef>
                  <a:spcPts val="0"/>
                </a:spcBef>
                <a:spcAft>
                  <a:spcPts val="0"/>
                </a:spcAft>
                <a:buNone/>
              </a:pPr>
              <a:r>
                <a:rPr lang="vi-VN" sz="1600">
                  <a:solidFill>
                    <a:schemeClr val="dk1"/>
                  </a:solidFill>
                  <a:latin typeface="Montserrat ExtraBold" pitchFamily="2" charset="0"/>
                  <a:ea typeface="Rubik Black"/>
                  <a:cs typeface="Rubik Black"/>
                  <a:sym typeface="Rubik Black"/>
                </a:rPr>
                <a:t>MÔ HÌNH</a:t>
              </a:r>
            </a:p>
          </p:txBody>
        </p:sp>
        <p:sp>
          <p:nvSpPr>
            <p:cNvPr id="20" name="TextBox 19">
              <a:extLst>
                <a:ext uri="{FF2B5EF4-FFF2-40B4-BE49-F238E27FC236}">
                  <a16:creationId xmlns:a16="http://schemas.microsoft.com/office/drawing/2014/main" id="{FC60B5CD-C8F4-D295-3072-E3B848145929}"/>
                </a:ext>
              </a:extLst>
            </p:cNvPr>
            <p:cNvSpPr txBox="1"/>
            <p:nvPr/>
          </p:nvSpPr>
          <p:spPr>
            <a:xfrm>
              <a:off x="1777139" y="1972990"/>
              <a:ext cx="2636940" cy="776572"/>
            </a:xfrm>
            <a:prstGeom prst="rect">
              <a:avLst/>
            </a:prstGeom>
            <a:noFill/>
          </p:spPr>
          <p:txBody>
            <a:bodyPr wrap="square">
              <a:spAutoFit/>
            </a:bodyPr>
            <a:lstStyle/>
            <a:p>
              <a:pPr algn="just"/>
              <a:r>
                <a:rPr lang="vi-VN" sz="1600" b="1"/>
                <a:t>Power Designer: </a:t>
              </a:r>
              <a:r>
                <a:rPr lang="vi-VN" sz="1600"/>
                <a:t>Thiết kế và mô hình hóa cơ sở dữ liệu, tạo sơ đồ ERD, BFD, DFD và PDM cho hệ thống.</a:t>
              </a:r>
            </a:p>
          </p:txBody>
        </p:sp>
      </p:grpSp>
      <p:grpSp>
        <p:nvGrpSpPr>
          <p:cNvPr id="24" name="Group 23">
            <a:extLst>
              <a:ext uri="{FF2B5EF4-FFF2-40B4-BE49-F238E27FC236}">
                <a16:creationId xmlns:a16="http://schemas.microsoft.com/office/drawing/2014/main" id="{7085EE0B-A63F-3B12-326B-B5D2FA38EF34}"/>
              </a:ext>
            </a:extLst>
          </p:cNvPr>
          <p:cNvGrpSpPr/>
          <p:nvPr/>
        </p:nvGrpSpPr>
        <p:grpSpPr>
          <a:xfrm>
            <a:off x="4794478" y="741381"/>
            <a:ext cx="3921197" cy="2153373"/>
            <a:chOff x="4635591" y="1351423"/>
            <a:chExt cx="3793309" cy="1499204"/>
          </a:xfrm>
        </p:grpSpPr>
        <p:grpSp>
          <p:nvGrpSpPr>
            <p:cNvPr id="726" name="Google Shape;726;p37"/>
            <p:cNvGrpSpPr/>
            <p:nvPr/>
          </p:nvGrpSpPr>
          <p:grpSpPr>
            <a:xfrm>
              <a:off x="4656700" y="1351423"/>
              <a:ext cx="3772200" cy="1499204"/>
              <a:chOff x="4754550" y="1600325"/>
              <a:chExt cx="3772200" cy="1412550"/>
            </a:xfrm>
          </p:grpSpPr>
          <p:sp>
            <p:nvSpPr>
              <p:cNvPr id="727" name="Google Shape;727;p37"/>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 name="Google Shape;729;p37"/>
              <p:cNvCxnSpPr/>
              <p:nvPr/>
            </p:nvCxnSpPr>
            <p:spPr>
              <a:xfrm>
                <a:off x="4754550" y="1826263"/>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2" name="TextBox 11">
              <a:extLst>
                <a:ext uri="{FF2B5EF4-FFF2-40B4-BE49-F238E27FC236}">
                  <a16:creationId xmlns:a16="http://schemas.microsoft.com/office/drawing/2014/main" id="{F2095EA5-AE8B-CDE3-07EA-D5FDF5DA4634}"/>
                </a:ext>
              </a:extLst>
            </p:cNvPr>
            <p:cNvSpPr txBox="1"/>
            <p:nvPr/>
          </p:nvSpPr>
          <p:spPr>
            <a:xfrm>
              <a:off x="4635591" y="1361108"/>
              <a:ext cx="2136539" cy="235705"/>
            </a:xfrm>
            <a:prstGeom prst="rect">
              <a:avLst/>
            </a:prstGeom>
            <a:noFill/>
          </p:spPr>
          <p:txBody>
            <a:bodyPr wrap="square">
              <a:spAutoFit/>
            </a:bodyPr>
            <a:lstStyle/>
            <a:p>
              <a:pPr marL="0" lvl="0" indent="0" rtl="0">
                <a:spcBef>
                  <a:spcPts val="0"/>
                </a:spcBef>
                <a:spcAft>
                  <a:spcPts val="0"/>
                </a:spcAft>
                <a:buNone/>
              </a:pPr>
              <a:r>
                <a:rPr lang="vi-VN" sz="1600">
                  <a:solidFill>
                    <a:schemeClr val="dk1"/>
                  </a:solidFill>
                  <a:latin typeface="Montserrat ExtraBold" pitchFamily="2" charset="0"/>
                  <a:ea typeface="Rubik Black"/>
                  <a:cs typeface="Rubik Black"/>
                  <a:sym typeface="Rubik Black"/>
                </a:rPr>
                <a:t>QUẢN LÝ DỮ LIỆU</a:t>
              </a:r>
            </a:p>
          </p:txBody>
        </p:sp>
        <p:sp>
          <p:nvSpPr>
            <p:cNvPr id="28" name="TextBox 27">
              <a:extLst>
                <a:ext uri="{FF2B5EF4-FFF2-40B4-BE49-F238E27FC236}">
                  <a16:creationId xmlns:a16="http://schemas.microsoft.com/office/drawing/2014/main" id="{5DF942D7-E43B-F806-8B63-5C51640E74FB}"/>
                </a:ext>
              </a:extLst>
            </p:cNvPr>
            <p:cNvSpPr txBox="1"/>
            <p:nvPr/>
          </p:nvSpPr>
          <p:spPr>
            <a:xfrm>
              <a:off x="4696175" y="1605231"/>
              <a:ext cx="3611216" cy="1092816"/>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a:ln>
                    <a:noFill/>
                  </a:ln>
                  <a:solidFill>
                    <a:schemeClr val="tx1"/>
                  </a:solidFill>
                  <a:effectLst/>
                  <a:latin typeface="Arial" panose="020B0604020202020204" pitchFamily="34" charset="0"/>
                </a:rPr>
                <a:t>Entity </a:t>
              </a:r>
              <a:r>
                <a:rPr kumimoji="0" lang="vi-VN" altLang="en-US" sz="1600" b="1" i="0" u="none" strike="noStrike" cap="none" normalizeH="0" baseline="0">
                  <a:ln>
                    <a:noFill/>
                  </a:ln>
                  <a:solidFill>
                    <a:schemeClr val="tx1"/>
                  </a:solidFill>
                  <a:effectLst/>
                  <a:latin typeface="Arial" panose="020B0604020202020204" pitchFamily="34" charset="0"/>
                </a:rPr>
                <a:t>Framework: </a:t>
              </a:r>
              <a:r>
                <a:rPr kumimoji="0" lang="en-US" altLang="en-US" sz="1600" b="0" i="0" u="none" strike="noStrike" cap="none" normalizeH="0" baseline="0">
                  <a:ln>
                    <a:noFill/>
                  </a:ln>
                  <a:solidFill>
                    <a:schemeClr val="tx1"/>
                  </a:solidFill>
                  <a:effectLst/>
                  <a:latin typeface="Arial" panose="020B0604020202020204" pitchFamily="34" charset="0"/>
                </a:rPr>
                <a:t>Quản lý cơ sở dữ liệu bằng cách sử dụng đối tượng C#</a:t>
              </a:r>
            </a:p>
            <a:p>
              <a:pPr marL="0" marR="0" lvl="0" indent="0" algn="just" defTabSz="914400" rtl="0" eaLnBrk="0" fontAlgn="base" latinLnBrk="0" hangingPunct="0">
                <a:lnSpc>
                  <a:spcPct val="100000"/>
                </a:lnSpc>
                <a:spcBef>
                  <a:spcPct val="0"/>
                </a:spcBef>
                <a:spcAft>
                  <a:spcPct val="0"/>
                </a:spcAft>
                <a:buClrTx/>
                <a:buSzTx/>
                <a:tabLst/>
              </a:pPr>
              <a:r>
                <a:rPr kumimoji="0" lang="vi-VN" altLang="en-US" sz="1600" b="1" i="0" u="none" strike="noStrike" cap="none" normalizeH="0" baseline="0">
                  <a:ln>
                    <a:noFill/>
                  </a:ln>
                  <a:solidFill>
                    <a:schemeClr val="tx1"/>
                  </a:solidFill>
                  <a:effectLst/>
                  <a:latin typeface="Arial" panose="020B0604020202020204" pitchFamily="34" charset="0"/>
                </a:rPr>
                <a:t>LinQ: </a:t>
              </a:r>
              <a:r>
                <a:rPr kumimoji="0" lang="en-US" altLang="en-US" sz="1600" b="0" i="0" u="none" strike="noStrike" cap="none" normalizeH="0" baseline="0">
                  <a:ln>
                    <a:noFill/>
                  </a:ln>
                  <a:solidFill>
                    <a:schemeClr val="tx1"/>
                  </a:solidFill>
                  <a:effectLst/>
                  <a:latin typeface="Arial" panose="020B0604020202020204" pitchFamily="34" charset="0"/>
                </a:rPr>
                <a:t>Truy vấn và thao tác với dữ liệu</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a:ln>
                    <a:noFill/>
                  </a:ln>
                  <a:solidFill>
                    <a:schemeClr val="tx1"/>
                  </a:solidFill>
                  <a:effectLst/>
                  <a:latin typeface="Arial" panose="020B0604020202020204" pitchFamily="34" charset="0"/>
                </a:rPr>
                <a:t>SQL </a:t>
              </a:r>
              <a:r>
                <a:rPr kumimoji="0" lang="vi-VN" altLang="en-US" sz="1600" b="1" i="0" u="none" strike="noStrike" cap="none" normalizeH="0" baseline="0">
                  <a:ln>
                    <a:noFill/>
                  </a:ln>
                  <a:solidFill>
                    <a:schemeClr val="tx1"/>
                  </a:solidFill>
                  <a:effectLst/>
                  <a:latin typeface="Arial" panose="020B0604020202020204" pitchFamily="34" charset="0"/>
                </a:rPr>
                <a:t>Server: </a:t>
              </a:r>
              <a:r>
                <a:rPr kumimoji="0" lang="en-US" altLang="en-US" sz="1600" b="0" i="0" u="none" strike="noStrike" cap="none" normalizeH="0" baseline="0">
                  <a:ln>
                    <a:noFill/>
                  </a:ln>
                  <a:solidFill>
                    <a:schemeClr val="tx1"/>
                  </a:solidFill>
                  <a:effectLst/>
                  <a:latin typeface="Arial" panose="020B0604020202020204" pitchFamily="34" charset="0"/>
                </a:rPr>
                <a:t>Lưu trữ và xử lý dữ liệu cho hệ thống, cung cấp truy vấn phục vụ các chức năng tìm kiếm và báo cáo.</a:t>
              </a:r>
            </a:p>
          </p:txBody>
        </p:sp>
      </p:grpSp>
      <p:grpSp>
        <p:nvGrpSpPr>
          <p:cNvPr id="26" name="Group 25">
            <a:extLst>
              <a:ext uri="{FF2B5EF4-FFF2-40B4-BE49-F238E27FC236}">
                <a16:creationId xmlns:a16="http://schemas.microsoft.com/office/drawing/2014/main" id="{3A02717B-D9C1-132F-5E49-FBFA3023C418}"/>
              </a:ext>
            </a:extLst>
          </p:cNvPr>
          <p:cNvGrpSpPr/>
          <p:nvPr/>
        </p:nvGrpSpPr>
        <p:grpSpPr>
          <a:xfrm>
            <a:off x="429418" y="2562527"/>
            <a:ext cx="4285783" cy="2186387"/>
            <a:chOff x="753635" y="3109322"/>
            <a:chExt cx="3993971" cy="1663509"/>
          </a:xfrm>
        </p:grpSpPr>
        <p:grpSp>
          <p:nvGrpSpPr>
            <p:cNvPr id="718" name="Google Shape;718;p37"/>
            <p:cNvGrpSpPr/>
            <p:nvPr/>
          </p:nvGrpSpPr>
          <p:grpSpPr>
            <a:xfrm>
              <a:off x="766128" y="3109322"/>
              <a:ext cx="3981478" cy="1663509"/>
              <a:chOff x="4754550" y="1600325"/>
              <a:chExt cx="3772200" cy="1412550"/>
            </a:xfrm>
          </p:grpSpPr>
          <p:sp>
            <p:nvSpPr>
              <p:cNvPr id="719" name="Google Shape;719;p37"/>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4754850" y="1600325"/>
                <a:ext cx="3674100" cy="13610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 name="Google Shape;721;p37"/>
              <p:cNvCxnSpPr/>
              <p:nvPr/>
            </p:nvCxnSpPr>
            <p:spPr>
              <a:xfrm>
                <a:off x="4754550" y="1800406"/>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3" name="TextBox 12">
              <a:extLst>
                <a:ext uri="{FF2B5EF4-FFF2-40B4-BE49-F238E27FC236}">
                  <a16:creationId xmlns:a16="http://schemas.microsoft.com/office/drawing/2014/main" id="{7B680BDF-4B20-1992-5A5A-C6E7FCC74374}"/>
                </a:ext>
              </a:extLst>
            </p:cNvPr>
            <p:cNvSpPr txBox="1"/>
            <p:nvPr/>
          </p:nvSpPr>
          <p:spPr>
            <a:xfrm>
              <a:off x="753635" y="3118331"/>
              <a:ext cx="3946629" cy="222785"/>
            </a:xfrm>
            <a:prstGeom prst="rect">
              <a:avLst/>
            </a:prstGeom>
            <a:noFill/>
          </p:spPr>
          <p:txBody>
            <a:bodyPr wrap="square">
              <a:spAutoFit/>
            </a:bodyPr>
            <a:lstStyle/>
            <a:p>
              <a:pPr marL="0" lvl="0" indent="0" rtl="0">
                <a:spcBef>
                  <a:spcPts val="0"/>
                </a:spcBef>
                <a:spcAft>
                  <a:spcPts val="0"/>
                </a:spcAft>
                <a:buNone/>
              </a:pPr>
              <a:r>
                <a:rPr lang="vi-VN" sz="1600">
                  <a:solidFill>
                    <a:schemeClr val="dk1"/>
                  </a:solidFill>
                  <a:latin typeface="Montserrat ExtraBold" pitchFamily="2" charset="0"/>
                  <a:ea typeface="Rubik Black"/>
                  <a:cs typeface="Rubik Black"/>
                  <a:sym typeface="Rubik Black"/>
                </a:rPr>
                <a:t>PHÁT TRIỂN VÀ QUẢN LÝ MÃ NGUỒN</a:t>
              </a:r>
            </a:p>
          </p:txBody>
        </p:sp>
        <p:sp>
          <p:nvSpPr>
            <p:cNvPr id="30" name="TextBox 29">
              <a:extLst>
                <a:ext uri="{FF2B5EF4-FFF2-40B4-BE49-F238E27FC236}">
                  <a16:creationId xmlns:a16="http://schemas.microsoft.com/office/drawing/2014/main" id="{142E5D7A-21AB-A7DB-7792-8D98CFADD7F1}"/>
                </a:ext>
              </a:extLst>
            </p:cNvPr>
            <p:cNvSpPr txBox="1"/>
            <p:nvPr/>
          </p:nvSpPr>
          <p:spPr>
            <a:xfrm>
              <a:off x="845955" y="3430685"/>
              <a:ext cx="3726457" cy="103291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a:ln>
                    <a:noFill/>
                  </a:ln>
                  <a:solidFill>
                    <a:schemeClr val="tx1"/>
                  </a:solidFill>
                  <a:effectLst/>
                  <a:latin typeface="Arial" panose="020B0604020202020204" pitchFamily="34" charset="0"/>
                </a:rPr>
                <a:t>ASP.NET MVC </a:t>
              </a:r>
              <a:r>
                <a:rPr kumimoji="0" lang="vi-VN" altLang="en-US" sz="1600" b="1" i="0" u="none" strike="noStrike" cap="none" normalizeH="0" baseline="0">
                  <a:ln>
                    <a:noFill/>
                  </a:ln>
                  <a:solidFill>
                    <a:schemeClr val="tx1"/>
                  </a:solidFill>
                  <a:effectLst/>
                  <a:latin typeface="Arial" panose="020B0604020202020204" pitchFamily="34" charset="0"/>
                </a:rPr>
                <a:t>4: </a:t>
              </a:r>
              <a:r>
                <a:rPr kumimoji="0" lang="en-US" altLang="en-US" sz="1600" b="0" i="0" u="none" strike="noStrike" cap="none" normalizeH="0" baseline="0">
                  <a:ln>
                    <a:noFill/>
                  </a:ln>
                  <a:solidFill>
                    <a:schemeClr val="tx1"/>
                  </a:solidFill>
                  <a:effectLst/>
                  <a:latin typeface="Arial" panose="020B0604020202020204" pitchFamily="34" charset="0"/>
                </a:rPr>
                <a:t>Xây dựng ứng dụng web theo mô hình MVC</a:t>
              </a:r>
              <a:endParaRPr kumimoji="0" lang="vi-VN" altLang="en-US" sz="16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vi-VN" altLang="en-US" sz="1600" b="1" i="0" u="none" strike="noStrike" cap="none" normalizeH="0" baseline="0">
                  <a:ln>
                    <a:noFill/>
                  </a:ln>
                  <a:solidFill>
                    <a:schemeClr val="tx1"/>
                  </a:solidFill>
                  <a:effectLst/>
                  <a:latin typeface="Arial" panose="020B0604020202020204" pitchFamily="34" charset="0"/>
                </a:rPr>
                <a:t>Git: </a:t>
              </a:r>
              <a:r>
                <a:rPr kumimoji="0" lang="en-US" altLang="en-US" sz="1600" b="0" i="0" u="none" strike="noStrike" cap="none" normalizeH="0" baseline="0">
                  <a:ln>
                    <a:noFill/>
                  </a:ln>
                  <a:solidFill>
                    <a:schemeClr val="tx1"/>
                  </a:solidFill>
                  <a:effectLst/>
                  <a:latin typeface="Arial" panose="020B0604020202020204" pitchFamily="34" charset="0"/>
                </a:rPr>
                <a:t>Quản lý mã nguồn và hỗ trợ làm việc nhóm </a:t>
              </a:r>
              <a:r>
                <a:rPr kumimoji="0" lang="en-US" altLang="en-US" sz="1600" b="1" i="0" u="none" strike="noStrike" cap="none" normalizeH="0" baseline="0">
                  <a:ln>
                    <a:noFill/>
                  </a:ln>
                  <a:solidFill>
                    <a:schemeClr val="tx1"/>
                  </a:solidFill>
                  <a:effectLst/>
                  <a:latin typeface="Arial" panose="020B0604020202020204" pitchFamily="34" charset="0"/>
                </a:rPr>
                <a:t>Visual </a:t>
              </a:r>
              <a:r>
                <a:rPr kumimoji="0" lang="vi-VN" altLang="en-US" sz="1600" b="1" i="0" u="none" strike="noStrike" cap="none" normalizeH="0" baseline="0">
                  <a:ln>
                    <a:noFill/>
                  </a:ln>
                  <a:solidFill>
                    <a:schemeClr val="tx1"/>
                  </a:solidFill>
                  <a:effectLst/>
                  <a:latin typeface="Arial" panose="020B0604020202020204" pitchFamily="34" charset="0"/>
                </a:rPr>
                <a:t>Studio: </a:t>
              </a:r>
              <a:r>
                <a:rPr kumimoji="0" lang="en-US" altLang="en-US" sz="1600" b="0" i="0" u="none" strike="noStrike" cap="none" normalizeH="0" baseline="0">
                  <a:ln>
                    <a:noFill/>
                  </a:ln>
                  <a:solidFill>
                    <a:schemeClr val="tx1"/>
                  </a:solidFill>
                  <a:effectLst/>
                  <a:latin typeface="Arial" panose="020B0604020202020204" pitchFamily="34" charset="0"/>
                </a:rPr>
                <a:t>Môi trường phát triển tích hợp (IDE) hỗ trợ phát triển và triển khai ứng dụng </a:t>
              </a:r>
              <a:r>
                <a:rPr kumimoji="0" lang="vi-VN" altLang="en-US" sz="1600" b="0" i="0" u="none" strike="noStrike" cap="none" normalizeH="0" baseline="0">
                  <a:ln>
                    <a:noFill/>
                  </a:ln>
                  <a:solidFill>
                    <a:schemeClr val="tx1"/>
                  </a:solidFill>
                  <a:effectLst/>
                  <a:latin typeface="Arial" panose="020B0604020202020204" pitchFamily="34" charset="0"/>
                </a:rPr>
                <a:t>web.</a:t>
              </a:r>
              <a:endParaRPr kumimoji="0" lang="en-US" altLang="en-US" sz="1600" b="0" i="0" u="none" strike="noStrike" cap="none" normalizeH="0" baseline="0">
                <a:ln>
                  <a:noFill/>
                </a:ln>
                <a:solidFill>
                  <a:schemeClr val="tx1"/>
                </a:solidFill>
                <a:effectLst/>
                <a:latin typeface="Arial" panose="020B0604020202020204" pitchFamily="34" charset="0"/>
              </a:endParaRPr>
            </a:p>
          </p:txBody>
        </p:sp>
      </p:grpSp>
      <p:grpSp>
        <p:nvGrpSpPr>
          <p:cNvPr id="25" name="Group 24">
            <a:extLst>
              <a:ext uri="{FF2B5EF4-FFF2-40B4-BE49-F238E27FC236}">
                <a16:creationId xmlns:a16="http://schemas.microsoft.com/office/drawing/2014/main" id="{46998226-9E4D-582A-7478-CC5422095A15}"/>
              </a:ext>
            </a:extLst>
          </p:cNvPr>
          <p:cNvGrpSpPr/>
          <p:nvPr/>
        </p:nvGrpSpPr>
        <p:grpSpPr>
          <a:xfrm>
            <a:off x="4810450" y="2979148"/>
            <a:ext cx="3905223" cy="1793684"/>
            <a:chOff x="4869943" y="2979147"/>
            <a:chExt cx="2973981" cy="1555928"/>
          </a:xfrm>
        </p:grpSpPr>
        <p:grpSp>
          <p:nvGrpSpPr>
            <p:cNvPr id="15" name="Google Shape;718;p37">
              <a:extLst>
                <a:ext uri="{FF2B5EF4-FFF2-40B4-BE49-F238E27FC236}">
                  <a16:creationId xmlns:a16="http://schemas.microsoft.com/office/drawing/2014/main" id="{2859B4D2-17EC-F47C-8F32-7EC1F36A4DF6}"/>
                </a:ext>
              </a:extLst>
            </p:cNvPr>
            <p:cNvGrpSpPr/>
            <p:nvPr/>
          </p:nvGrpSpPr>
          <p:grpSpPr>
            <a:xfrm>
              <a:off x="4874396" y="2979147"/>
              <a:ext cx="2969528" cy="1555928"/>
              <a:chOff x="4754550" y="1600325"/>
              <a:chExt cx="3772200" cy="1412550"/>
            </a:xfrm>
          </p:grpSpPr>
          <p:sp>
            <p:nvSpPr>
              <p:cNvPr id="16" name="Google Shape;719;p37">
                <a:extLst>
                  <a:ext uri="{FF2B5EF4-FFF2-40B4-BE49-F238E27FC236}">
                    <a16:creationId xmlns:a16="http://schemas.microsoft.com/office/drawing/2014/main" id="{C6859BBC-BEC4-142D-332D-6B0A674E60DE}"/>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0;p37">
                <a:extLst>
                  <a:ext uri="{FF2B5EF4-FFF2-40B4-BE49-F238E27FC236}">
                    <a16:creationId xmlns:a16="http://schemas.microsoft.com/office/drawing/2014/main" id="{6A8466ED-8B9E-17AE-2511-16DCF17FA222}"/>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721;p37">
                <a:extLst>
                  <a:ext uri="{FF2B5EF4-FFF2-40B4-BE49-F238E27FC236}">
                    <a16:creationId xmlns:a16="http://schemas.microsoft.com/office/drawing/2014/main" id="{50AC3B5F-FF3E-9BE6-D45B-FAAE2A059318}"/>
                  </a:ext>
                </a:extLst>
              </p:cNvPr>
              <p:cNvCxnSpPr/>
              <p:nvPr/>
            </p:nvCxnSpPr>
            <p:spPr>
              <a:xfrm>
                <a:off x="4754550" y="1898912"/>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4" name="TextBox 13">
              <a:extLst>
                <a:ext uri="{FF2B5EF4-FFF2-40B4-BE49-F238E27FC236}">
                  <a16:creationId xmlns:a16="http://schemas.microsoft.com/office/drawing/2014/main" id="{2673EA96-0DE9-F3FF-8ECD-1336C4DAEA95}"/>
                </a:ext>
              </a:extLst>
            </p:cNvPr>
            <p:cNvSpPr txBox="1"/>
            <p:nvPr/>
          </p:nvSpPr>
          <p:spPr>
            <a:xfrm>
              <a:off x="4869943" y="3009752"/>
              <a:ext cx="2534399" cy="338554"/>
            </a:xfrm>
            <a:prstGeom prst="rect">
              <a:avLst/>
            </a:prstGeom>
            <a:noFill/>
          </p:spPr>
          <p:txBody>
            <a:bodyPr wrap="square">
              <a:spAutoFit/>
            </a:bodyPr>
            <a:lstStyle/>
            <a:p>
              <a:pPr marL="0" lvl="0" indent="0" rtl="0">
                <a:spcBef>
                  <a:spcPts val="0"/>
                </a:spcBef>
                <a:spcAft>
                  <a:spcPts val="0"/>
                </a:spcAft>
                <a:buNone/>
              </a:pPr>
              <a:r>
                <a:rPr lang="vi-VN" sz="1600">
                  <a:solidFill>
                    <a:schemeClr val="dk1"/>
                  </a:solidFill>
                  <a:latin typeface="Montserrat ExtraBold" pitchFamily="2" charset="0"/>
                  <a:ea typeface="Rubik Black"/>
                  <a:cs typeface="Rubik Black"/>
                  <a:sym typeface="Rubik Black"/>
                </a:rPr>
                <a:t>THIẾT KẾ GIAO DIỆN</a:t>
              </a:r>
            </a:p>
          </p:txBody>
        </p:sp>
        <p:sp>
          <p:nvSpPr>
            <p:cNvPr id="32" name="TextBox 31">
              <a:extLst>
                <a:ext uri="{FF2B5EF4-FFF2-40B4-BE49-F238E27FC236}">
                  <a16:creationId xmlns:a16="http://schemas.microsoft.com/office/drawing/2014/main" id="{478A8D4E-FAA6-5D6E-852C-96EC803C2BE8}"/>
                </a:ext>
              </a:extLst>
            </p:cNvPr>
            <p:cNvSpPr txBox="1"/>
            <p:nvPr/>
          </p:nvSpPr>
          <p:spPr>
            <a:xfrm>
              <a:off x="4909893" y="3294995"/>
              <a:ext cx="2852693" cy="1148015"/>
            </a:xfrm>
            <a:prstGeom prst="rect">
              <a:avLst/>
            </a:prstGeom>
            <a:noFill/>
          </p:spPr>
          <p:txBody>
            <a:bodyPr wrap="square">
              <a:spAutoFit/>
            </a:bodyPr>
            <a:lstStyle/>
            <a:p>
              <a:pPr marR="0" lvl="0" algn="just" defTabSz="914400" rtl="0" eaLnBrk="0" fontAlgn="base" latinLnBrk="0" hangingPunct="0">
                <a:lnSpc>
                  <a:spcPct val="100000"/>
                </a:lnSpc>
                <a:spcBef>
                  <a:spcPct val="0"/>
                </a:spcBef>
                <a:spcAft>
                  <a:spcPct val="0"/>
                </a:spcAft>
                <a:buClrTx/>
                <a:buSzTx/>
                <a:tabLst/>
              </a:pPr>
              <a:r>
                <a:rPr kumimoji="0" lang="vi-VN" altLang="en-US" sz="1600" b="1" i="0" u="none" strike="noStrike" cap="none" normalizeH="0" baseline="0">
                  <a:ln>
                    <a:noFill/>
                  </a:ln>
                  <a:solidFill>
                    <a:schemeClr val="tx1"/>
                  </a:solidFill>
                  <a:effectLst/>
                  <a:latin typeface="Arial" panose="020B0604020202020204" pitchFamily="34" charset="0"/>
                </a:rPr>
                <a:t>Bootstrap: </a:t>
              </a:r>
              <a:r>
                <a:rPr kumimoji="0" lang="en-US" altLang="en-US" sz="1600" b="0" i="0" u="none" strike="noStrike" cap="none" normalizeH="0" baseline="0">
                  <a:ln>
                    <a:noFill/>
                  </a:ln>
                  <a:solidFill>
                    <a:schemeClr val="tx1"/>
                  </a:solidFill>
                  <a:effectLst/>
                  <a:latin typeface="Arial" panose="020B0604020202020204" pitchFamily="34" charset="0"/>
                </a:rPr>
                <a:t>Xây dựng </a:t>
              </a:r>
              <a:r>
                <a:rPr kumimoji="0" lang="vi-VN" altLang="en-US" sz="1600" b="0" i="0" u="none" strike="noStrike" cap="none" normalizeH="0" baseline="0">
                  <a:ln>
                    <a:noFill/>
                  </a:ln>
                  <a:solidFill>
                    <a:schemeClr val="tx1"/>
                  </a:solidFill>
                  <a:effectLst/>
                  <a:latin typeface="Arial" panose="020B0604020202020204" pitchFamily="34" charset="0"/>
                </a:rPr>
                <a:t>giao diện </a:t>
              </a:r>
              <a:r>
                <a:rPr kumimoji="0" lang="en-US" altLang="en-US" sz="1600" b="0" i="0" u="none" strike="noStrike" cap="none" normalizeH="0" baseline="0">
                  <a:ln>
                    <a:noFill/>
                  </a:ln>
                  <a:solidFill>
                    <a:schemeClr val="tx1"/>
                  </a:solidFill>
                  <a:effectLst/>
                  <a:latin typeface="Arial" panose="020B0604020202020204" pitchFamily="34" charset="0"/>
                </a:rPr>
                <a:t>đảm bảo tương thích giữa các thiết bị.</a:t>
              </a:r>
            </a:p>
            <a:p>
              <a:pPr marR="0" lvl="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a:ln>
                    <a:noFill/>
                  </a:ln>
                  <a:solidFill>
                    <a:schemeClr val="tx1"/>
                  </a:solidFill>
                  <a:effectLst/>
                  <a:latin typeface="Arial" panose="020B0604020202020204" pitchFamily="34" charset="0"/>
                </a:rPr>
                <a:t>CSS</a:t>
              </a:r>
              <a:r>
                <a:rPr lang="vi-VN" altLang="en-US" sz="1600" b="1">
                  <a:solidFill>
                    <a:schemeClr val="tx1"/>
                  </a:solidFill>
                  <a:latin typeface="Arial" panose="020B0604020202020204" pitchFamily="34" charset="0"/>
                </a:rPr>
                <a:t>: </a:t>
              </a:r>
              <a:r>
                <a:rPr kumimoji="0" lang="en-US" altLang="en-US" sz="1600" b="0" i="0" u="none" strike="noStrike" cap="none" normalizeH="0" baseline="0">
                  <a:ln>
                    <a:noFill/>
                  </a:ln>
                  <a:solidFill>
                    <a:schemeClr val="tx1"/>
                  </a:solidFill>
                  <a:effectLst/>
                  <a:latin typeface="Arial" panose="020B0604020202020204" pitchFamily="34" charset="0"/>
                </a:rPr>
                <a:t>thiết kế giao diện</a:t>
              </a:r>
              <a:endParaRPr kumimoji="0" lang="vi-VN" altLang="en-US" sz="1600" b="0" i="0" u="none" strike="noStrike" cap="none" normalizeH="0" baseline="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r>
                <a:rPr kumimoji="0" lang="vi-VN" altLang="en-US" sz="1600" b="1" i="0" u="none" strike="noStrike" cap="none" normalizeH="0" baseline="0">
                  <a:ln>
                    <a:noFill/>
                  </a:ln>
                  <a:solidFill>
                    <a:schemeClr val="tx1"/>
                  </a:solidFill>
                  <a:effectLst/>
                  <a:latin typeface="Arial" panose="020B0604020202020204" pitchFamily="34" charset="0"/>
                </a:rPr>
                <a:t>JavaScript:</a:t>
              </a:r>
              <a:r>
                <a:rPr kumimoji="0" lang="en-US" altLang="en-US" sz="1600" b="0" i="0" u="none" strike="noStrike" cap="none" normalizeH="0" baseline="0">
                  <a:ln>
                    <a:noFill/>
                  </a:ln>
                  <a:solidFill>
                    <a:schemeClr val="tx1"/>
                  </a:solidFill>
                  <a:effectLst/>
                  <a:latin typeface="Arial" panose="020B0604020202020204" pitchFamily="34" charset="0"/>
                </a:rPr>
                <a:t> tạo tính năng động và xử lý sự kiện</a:t>
              </a:r>
            </a:p>
          </p:txBody>
        </p:sp>
      </p:grpSp>
      <p:pic>
        <p:nvPicPr>
          <p:cNvPr id="62" name="Picture 14">
            <a:extLst>
              <a:ext uri="{FF2B5EF4-FFF2-40B4-BE49-F238E27FC236}">
                <a16:creationId xmlns:a16="http://schemas.microsoft.com/office/drawing/2014/main" id="{9EB3B655-3685-F71A-AE0E-4FB7F5759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5594392"/>
            <a:ext cx="1729950" cy="9729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par>
                                <p:cTn id="9" presetID="2" presetClass="entr" presetSubtype="9"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par>
                                <p:cTn id="13" presetID="23" presetClass="entr" presetSubtype="16"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childTnLst>
                                </p:cTn>
                              </p:par>
                              <p:par>
                                <p:cTn id="17" presetID="2" presetClass="entr" presetSubtype="3" fill="hold" nodeType="withEffect">
                                  <p:stCondLst>
                                    <p:cond delay="2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0-#ppt_h/2"/>
                                          </p:val>
                                        </p:tav>
                                        <p:tav tm="100000">
                                          <p:val>
                                            <p:strVal val="#ppt_y"/>
                                          </p:val>
                                        </p:tav>
                                      </p:tavLst>
                                    </p:anim>
                                  </p:childTnLst>
                                </p:cTn>
                              </p:par>
                              <p:par>
                                <p:cTn id="21" presetID="23" presetClass="entr" presetSubtype="16" fill="hold" nodeType="withEffect">
                                  <p:stCondLst>
                                    <p:cond delay="50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childTnLst>
                                </p:cTn>
                              </p:par>
                              <p:par>
                                <p:cTn id="25" presetID="2" presetClass="entr" presetSubtype="12" fill="hold" nodeType="withEffect">
                                  <p:stCondLst>
                                    <p:cond delay="5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3" presetClass="entr" presetSubtype="16" fill="hold" nodeType="withEffect">
                                  <p:stCondLst>
                                    <p:cond delay="75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childTnLst>
                                </p:cTn>
                              </p:par>
                              <p:par>
                                <p:cTn id="33" presetID="2" presetClass="entr" presetSubtype="6" fill="hold" nodeType="withEffect">
                                  <p:stCondLst>
                                    <p:cond delay="75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1">
          <a:extLst>
            <a:ext uri="{FF2B5EF4-FFF2-40B4-BE49-F238E27FC236}">
              <a16:creationId xmlns:a16="http://schemas.microsoft.com/office/drawing/2014/main" id="{70A78589-849E-6A65-0C72-554B9D6A69AA}"/>
            </a:ext>
          </a:extLst>
        </p:cNvPr>
        <p:cNvGrpSpPr/>
        <p:nvPr/>
      </p:nvGrpSpPr>
      <p:grpSpPr>
        <a:xfrm>
          <a:off x="0" y="0"/>
          <a:ext cx="0" cy="0"/>
          <a:chOff x="0" y="0"/>
          <a:chExt cx="0" cy="0"/>
        </a:xfrm>
      </p:grpSpPr>
      <p:grpSp>
        <p:nvGrpSpPr>
          <p:cNvPr id="263" name="Google Shape;263;p17"/>
          <p:cNvGrpSpPr/>
          <p:nvPr/>
        </p:nvGrpSpPr>
        <p:grpSpPr>
          <a:xfrm>
            <a:off x="274200" y="274200"/>
            <a:ext cx="8687100" cy="4686600"/>
            <a:chOff x="274200" y="274200"/>
            <a:chExt cx="8687100" cy="4686600"/>
          </a:xfrm>
        </p:grpSpPr>
        <p:sp>
          <p:nvSpPr>
            <p:cNvPr id="264" name="Google Shape;264;p17"/>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7"/>
            <p:cNvGrpSpPr/>
            <p:nvPr/>
          </p:nvGrpSpPr>
          <p:grpSpPr>
            <a:xfrm>
              <a:off x="274200" y="274200"/>
              <a:ext cx="8595900" cy="4595100"/>
              <a:chOff x="274200" y="274200"/>
              <a:chExt cx="8595900" cy="4595100"/>
            </a:xfrm>
          </p:grpSpPr>
          <p:grpSp>
            <p:nvGrpSpPr>
              <p:cNvPr id="266" name="Google Shape;266;p17"/>
              <p:cNvGrpSpPr/>
              <p:nvPr/>
            </p:nvGrpSpPr>
            <p:grpSpPr>
              <a:xfrm>
                <a:off x="274200" y="274200"/>
                <a:ext cx="8595900" cy="4595100"/>
                <a:chOff x="274200" y="274200"/>
                <a:chExt cx="8595900" cy="4595100"/>
              </a:xfrm>
            </p:grpSpPr>
            <p:sp>
              <p:nvSpPr>
                <p:cNvPr id="267" name="Google Shape;267;p17"/>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7"/>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69" name="Google Shape;269;p17"/>
              <p:cNvGrpSpPr/>
              <p:nvPr/>
            </p:nvGrpSpPr>
            <p:grpSpPr>
              <a:xfrm>
                <a:off x="8595300" y="365550"/>
                <a:ext cx="183000" cy="183000"/>
                <a:chOff x="8225400" y="367488"/>
                <a:chExt cx="183000" cy="183000"/>
              </a:xfrm>
            </p:grpSpPr>
            <p:cxnSp>
              <p:nvCxnSpPr>
                <p:cNvPr id="270" name="Google Shape;270;p1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1" name="Google Shape;271;p1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72" name="Google Shape;272;p17"/>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17"/>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012" name="Google Shape;1012;p46">
            <a:extLst>
              <a:ext uri="{FF2B5EF4-FFF2-40B4-BE49-F238E27FC236}">
                <a16:creationId xmlns:a16="http://schemas.microsoft.com/office/drawing/2014/main" id="{0A296C76-1DDF-5E45-DC7D-99F647F2079F}"/>
              </a:ext>
            </a:extLst>
          </p:cNvPr>
          <p:cNvSpPr txBox="1">
            <a:spLocks noGrp="1"/>
          </p:cNvSpPr>
          <p:nvPr>
            <p:ph type="title"/>
          </p:nvPr>
        </p:nvSpPr>
        <p:spPr>
          <a:xfrm>
            <a:off x="714325" y="731400"/>
            <a:ext cx="3674700" cy="1840500"/>
          </a:xfrm>
          <a:prstGeom prst="rect">
            <a:avLst/>
          </a:prstGeom>
          <a:noFill/>
        </p:spPr>
        <p:txBody>
          <a:bodyPr wrap="square">
            <a:spAutoFit/>
          </a:bodyPr>
          <a:lstStyle/>
          <a:p>
            <a:pPr marR="0">
              <a:buClr>
                <a:srgbClr val="000000"/>
              </a:buClr>
              <a:buFont typeface="Arial"/>
            </a:pPr>
            <a:r>
              <a:rPr lang="vi-V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cs typeface="Arial"/>
                <a:sym typeface="Arial"/>
              </a:rPr>
              <a:t>KẾT LUẬN</a:t>
            </a:r>
            <a:endParaRPr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cs typeface="Arial"/>
              <a:sym typeface="Arial"/>
            </a:endParaRPr>
          </a:p>
        </p:txBody>
      </p:sp>
      <p:grpSp>
        <p:nvGrpSpPr>
          <p:cNvPr id="1014" name="Google Shape;1014;p46">
            <a:extLst>
              <a:ext uri="{FF2B5EF4-FFF2-40B4-BE49-F238E27FC236}">
                <a16:creationId xmlns:a16="http://schemas.microsoft.com/office/drawing/2014/main" id="{CA8C2723-B847-16F8-C4E3-81184655DAAD}"/>
              </a:ext>
            </a:extLst>
          </p:cNvPr>
          <p:cNvGrpSpPr/>
          <p:nvPr/>
        </p:nvGrpSpPr>
        <p:grpSpPr>
          <a:xfrm>
            <a:off x="4754850" y="887475"/>
            <a:ext cx="3763400" cy="3725700"/>
            <a:chOff x="4754850" y="887475"/>
            <a:chExt cx="3763400" cy="3725700"/>
          </a:xfrm>
        </p:grpSpPr>
        <p:sp>
          <p:nvSpPr>
            <p:cNvPr id="1015" name="Google Shape;1015;p46">
              <a:extLst>
                <a:ext uri="{FF2B5EF4-FFF2-40B4-BE49-F238E27FC236}">
                  <a16:creationId xmlns:a16="http://schemas.microsoft.com/office/drawing/2014/main" id="{3A99A489-7289-06EF-D6F8-6BEAB2B44B40}"/>
                </a:ext>
              </a:extLst>
            </p:cNvPr>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a:extLst>
                <a:ext uri="{FF2B5EF4-FFF2-40B4-BE49-F238E27FC236}">
                  <a16:creationId xmlns:a16="http://schemas.microsoft.com/office/drawing/2014/main" id="{7699689B-847A-76E3-8688-A81A1FAF79A0}"/>
                </a:ext>
              </a:extLst>
            </p:cNvPr>
            <p:cNvGrpSpPr/>
            <p:nvPr/>
          </p:nvGrpSpPr>
          <p:grpSpPr>
            <a:xfrm>
              <a:off x="4754850" y="887475"/>
              <a:ext cx="3674404" cy="3616200"/>
              <a:chOff x="4754850" y="887475"/>
              <a:chExt cx="3674404" cy="3616200"/>
            </a:xfrm>
          </p:grpSpPr>
          <p:sp>
            <p:nvSpPr>
              <p:cNvPr id="1017" name="Google Shape;1017;p46">
                <a:extLst>
                  <a:ext uri="{FF2B5EF4-FFF2-40B4-BE49-F238E27FC236}">
                    <a16:creationId xmlns:a16="http://schemas.microsoft.com/office/drawing/2014/main" id="{1E83C131-9E66-A968-B76E-4EB811AFF16A}"/>
                  </a:ext>
                </a:extLst>
              </p:cNvPr>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a:extLst>
                  <a:ext uri="{FF2B5EF4-FFF2-40B4-BE49-F238E27FC236}">
                    <a16:creationId xmlns:a16="http://schemas.microsoft.com/office/drawing/2014/main" id="{D5CEC5CF-7C62-1813-96E4-BA14092BAC6B}"/>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a:extLst>
                  <a:ext uri="{FF2B5EF4-FFF2-40B4-BE49-F238E27FC236}">
                    <a16:creationId xmlns:a16="http://schemas.microsoft.com/office/drawing/2014/main" id="{B43D828C-39BD-EBB8-2AD0-445B9CEAD37F}"/>
                  </a:ext>
                </a:extLst>
              </p:cNvPr>
              <p:cNvGrpSpPr/>
              <p:nvPr/>
            </p:nvGrpSpPr>
            <p:grpSpPr>
              <a:xfrm>
                <a:off x="7492324" y="978977"/>
                <a:ext cx="845101" cy="183000"/>
                <a:chOff x="1605849" y="363963"/>
                <a:chExt cx="845101" cy="183000"/>
              </a:xfrm>
            </p:grpSpPr>
            <p:sp>
              <p:nvSpPr>
                <p:cNvPr id="1020" name="Google Shape;1020;p46">
                  <a:extLst>
                    <a:ext uri="{FF2B5EF4-FFF2-40B4-BE49-F238E27FC236}">
                      <a16:creationId xmlns:a16="http://schemas.microsoft.com/office/drawing/2014/main" id="{2FAC15F4-65BC-5896-C604-46E7F1040901}"/>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a:extLst>
                    <a:ext uri="{FF2B5EF4-FFF2-40B4-BE49-F238E27FC236}">
                      <a16:creationId xmlns:a16="http://schemas.microsoft.com/office/drawing/2014/main" id="{638431CD-1B9E-21C9-80B8-EE50685D97EE}"/>
                    </a:ext>
                  </a:extLst>
                </p:cNvPr>
                <p:cNvGrpSpPr/>
                <p:nvPr/>
              </p:nvGrpSpPr>
              <p:grpSpPr>
                <a:xfrm>
                  <a:off x="2267950" y="363963"/>
                  <a:ext cx="183000" cy="183000"/>
                  <a:chOff x="8225400" y="367488"/>
                  <a:chExt cx="183000" cy="183000"/>
                </a:xfrm>
              </p:grpSpPr>
              <p:cxnSp>
                <p:nvCxnSpPr>
                  <p:cNvPr id="1022" name="Google Shape;1022;p46">
                    <a:extLst>
                      <a:ext uri="{FF2B5EF4-FFF2-40B4-BE49-F238E27FC236}">
                        <a16:creationId xmlns:a16="http://schemas.microsoft.com/office/drawing/2014/main" id="{FD4156E7-9EBE-CF81-BF11-40CFE001ACB5}"/>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a:extLst>
                      <a:ext uri="{FF2B5EF4-FFF2-40B4-BE49-F238E27FC236}">
                        <a16:creationId xmlns:a16="http://schemas.microsoft.com/office/drawing/2014/main" id="{9A7F16D8-1C9B-052D-6F30-CC43FE89481A}"/>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a:extLst>
                    <a:ext uri="{FF2B5EF4-FFF2-40B4-BE49-F238E27FC236}">
                      <a16:creationId xmlns:a16="http://schemas.microsoft.com/office/drawing/2014/main" id="{C0719C5B-62A6-D5BE-C01C-2C5EE2665DD4}"/>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7" name="Google Shape;1027;p46">
            <a:extLst>
              <a:ext uri="{FF2B5EF4-FFF2-40B4-BE49-F238E27FC236}">
                <a16:creationId xmlns:a16="http://schemas.microsoft.com/office/drawing/2014/main" id="{0CC49BA6-6EB5-F347-8F3F-8EA0BFC3BBAD}"/>
              </a:ext>
            </a:extLst>
          </p:cNvPr>
          <p:cNvSpPr/>
          <p:nvPr/>
        </p:nvSpPr>
        <p:spPr>
          <a:xfrm>
            <a:off x="1964428" y="416175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a:extLst>
              <a:ext uri="{FF2B5EF4-FFF2-40B4-BE49-F238E27FC236}">
                <a16:creationId xmlns:a16="http://schemas.microsoft.com/office/drawing/2014/main" id="{65D18553-E3F3-C88C-231F-42D1FBA76998}"/>
              </a:ext>
            </a:extLst>
          </p:cNvPr>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6EF2F7D5-1E3D-AFFB-3880-82DBBF270986}"/>
              </a:ext>
            </a:extLst>
          </p:cNvPr>
          <p:cNvSpPr txBox="1"/>
          <p:nvPr/>
        </p:nvSpPr>
        <p:spPr>
          <a:xfrm>
            <a:off x="561681" y="1307788"/>
            <a:ext cx="4103502" cy="2462213"/>
          </a:xfrm>
          <a:prstGeom prst="rect">
            <a:avLst/>
          </a:prstGeom>
          <a:noFill/>
        </p:spPr>
        <p:txBody>
          <a:bodyPr wrap="square">
            <a:spAutoFit/>
          </a:bodyPr>
          <a:lstStyle/>
          <a:p>
            <a:pPr algn="just"/>
            <a:r>
              <a:rPr lang="vi-VN"/>
              <a:t>Hệ thống website bán trà đã được xây dựng hoàn chỉnh, đáp ứng hầu hết các yêu cầu chức năng như đăng nhập, quản lý giỏ hàng, tìm kiếm và đặt hàng, với giao diện thân thiện và cơ sở dữ liệu được thiết kế khoa học. Tuy nhiên, cần tăng cường bảo mật, tối ưu hiệu suất và cải thiện trải nghiệm người dùng. Trong tương lai, hệ thống sẽ được nâng cấp với các tính năng như thanh toán trực tuyến, hỗ trợ đa ngôn ngữ, ứng dụng trí tuệ nhân tạo, và phát triển ứng dụng di động để mở rộng quy mô và nâng cao hiệu quả kinh doanh.</a:t>
            </a:r>
            <a:endParaRPr lang="en-US"/>
          </a:p>
        </p:txBody>
      </p:sp>
      <p:pic>
        <p:nvPicPr>
          <p:cNvPr id="14" name="Picture Placeholder 13">
            <a:extLst>
              <a:ext uri="{FF2B5EF4-FFF2-40B4-BE49-F238E27FC236}">
                <a16:creationId xmlns:a16="http://schemas.microsoft.com/office/drawing/2014/main" id="{65AAD677-EC80-6FAE-BD33-552D9E2CB367}"/>
              </a:ext>
            </a:extLst>
          </p:cNvPr>
          <p:cNvPicPr>
            <a:picLocks noGrp="1" noChangeAspect="1"/>
          </p:cNvPicPr>
          <p:nvPr>
            <p:ph type="pic" idx="2"/>
          </p:nvPr>
        </p:nvPicPr>
        <p:blipFill>
          <a:blip r:embed="rId3"/>
          <a:srcRect l="13793" r="13793"/>
          <a:stretch>
            <a:fillRect/>
          </a:stretch>
        </p:blipFill>
        <p:spPr/>
      </p:pic>
      <p:grpSp>
        <p:nvGrpSpPr>
          <p:cNvPr id="28" name="Google Shape;1274;p52">
            <a:extLst>
              <a:ext uri="{FF2B5EF4-FFF2-40B4-BE49-F238E27FC236}">
                <a16:creationId xmlns:a16="http://schemas.microsoft.com/office/drawing/2014/main" id="{AA146423-CFE4-6FB5-7A1D-517200A0E76A}"/>
              </a:ext>
            </a:extLst>
          </p:cNvPr>
          <p:cNvGrpSpPr/>
          <p:nvPr/>
        </p:nvGrpSpPr>
        <p:grpSpPr>
          <a:xfrm>
            <a:off x="7927951" y="-3535420"/>
            <a:ext cx="941841" cy="2789257"/>
            <a:chOff x="6592201" y="2061933"/>
            <a:chExt cx="941841" cy="2789257"/>
          </a:xfrm>
        </p:grpSpPr>
        <p:sp>
          <p:nvSpPr>
            <p:cNvPr id="29" name="Google Shape;1275;p52">
              <a:extLst>
                <a:ext uri="{FF2B5EF4-FFF2-40B4-BE49-F238E27FC236}">
                  <a16:creationId xmlns:a16="http://schemas.microsoft.com/office/drawing/2014/main" id="{E2284720-8F48-3956-3380-380827D57EE5}"/>
                </a:ext>
              </a:extLst>
            </p:cNvPr>
            <p:cNvSpPr/>
            <p:nvPr/>
          </p:nvSpPr>
          <p:spPr>
            <a:xfrm>
              <a:off x="6592201" y="2061933"/>
              <a:ext cx="941841" cy="2789257"/>
            </a:xfrm>
            <a:custGeom>
              <a:avLst/>
              <a:gdLst/>
              <a:ahLst/>
              <a:cxnLst/>
              <a:rect l="l" t="t" r="r" b="b"/>
              <a:pathLst>
                <a:path w="8343" h="24976" extrusionOk="0">
                  <a:moveTo>
                    <a:pt x="440" y="24537"/>
                  </a:moveTo>
                  <a:cubicBezTo>
                    <a:pt x="147" y="24244"/>
                    <a:pt x="1" y="23854"/>
                    <a:pt x="1" y="23464"/>
                  </a:cubicBezTo>
                  <a:lnTo>
                    <a:pt x="1" y="4074"/>
                  </a:lnTo>
                  <a:cubicBezTo>
                    <a:pt x="50" y="1805"/>
                    <a:pt x="1903" y="1"/>
                    <a:pt x="4172" y="1"/>
                  </a:cubicBezTo>
                  <a:cubicBezTo>
                    <a:pt x="6440" y="1"/>
                    <a:pt x="8269" y="1805"/>
                    <a:pt x="8342" y="4074"/>
                  </a:cubicBezTo>
                  <a:lnTo>
                    <a:pt x="8342" y="23464"/>
                  </a:lnTo>
                  <a:cubicBezTo>
                    <a:pt x="8342" y="24293"/>
                    <a:pt x="7659" y="24976"/>
                    <a:pt x="6806" y="24976"/>
                  </a:cubicBezTo>
                  <a:lnTo>
                    <a:pt x="1537" y="24976"/>
                  </a:lnTo>
                  <a:cubicBezTo>
                    <a:pt x="1123" y="24976"/>
                    <a:pt x="733" y="24829"/>
                    <a:pt x="440" y="24537"/>
                  </a:cubicBezTo>
                  <a:close/>
                  <a:moveTo>
                    <a:pt x="4172" y="3293"/>
                  </a:moveTo>
                  <a:cubicBezTo>
                    <a:pt x="4952" y="3293"/>
                    <a:pt x="4952" y="2147"/>
                    <a:pt x="4172" y="2147"/>
                  </a:cubicBezTo>
                  <a:cubicBezTo>
                    <a:pt x="4025" y="2147"/>
                    <a:pt x="3879" y="2196"/>
                    <a:pt x="3757" y="2318"/>
                  </a:cubicBezTo>
                  <a:cubicBezTo>
                    <a:pt x="3537" y="2537"/>
                    <a:pt x="3537" y="2903"/>
                    <a:pt x="3757" y="3123"/>
                  </a:cubicBezTo>
                  <a:cubicBezTo>
                    <a:pt x="3879" y="3244"/>
                    <a:pt x="4025" y="3293"/>
                    <a:pt x="4172" y="3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6;p52">
              <a:extLst>
                <a:ext uri="{FF2B5EF4-FFF2-40B4-BE49-F238E27FC236}">
                  <a16:creationId xmlns:a16="http://schemas.microsoft.com/office/drawing/2014/main" id="{67B36AD8-EC19-03FE-D96C-B9CF0A188CC9}"/>
                </a:ext>
              </a:extLst>
            </p:cNvPr>
            <p:cNvSpPr/>
            <p:nvPr/>
          </p:nvSpPr>
          <p:spPr>
            <a:xfrm>
              <a:off x="6592201" y="2061933"/>
              <a:ext cx="941841" cy="2789257"/>
            </a:xfrm>
            <a:custGeom>
              <a:avLst/>
              <a:gdLst/>
              <a:ahLst/>
              <a:cxnLst/>
              <a:rect l="l" t="t" r="r" b="b"/>
              <a:pathLst>
                <a:path w="8343" h="24976" extrusionOk="0">
                  <a:moveTo>
                    <a:pt x="391" y="23464"/>
                  </a:moveTo>
                  <a:cubicBezTo>
                    <a:pt x="391" y="23756"/>
                    <a:pt x="513" y="24049"/>
                    <a:pt x="733" y="24268"/>
                  </a:cubicBezTo>
                  <a:cubicBezTo>
                    <a:pt x="928" y="24488"/>
                    <a:pt x="1220" y="24585"/>
                    <a:pt x="1537" y="24585"/>
                  </a:cubicBezTo>
                  <a:lnTo>
                    <a:pt x="6806" y="24585"/>
                  </a:lnTo>
                  <a:cubicBezTo>
                    <a:pt x="7440" y="24585"/>
                    <a:pt x="7952" y="24073"/>
                    <a:pt x="7952" y="23464"/>
                  </a:cubicBezTo>
                  <a:lnTo>
                    <a:pt x="7952" y="4074"/>
                  </a:lnTo>
                  <a:cubicBezTo>
                    <a:pt x="7879" y="2025"/>
                    <a:pt x="6220" y="391"/>
                    <a:pt x="4172" y="391"/>
                  </a:cubicBezTo>
                  <a:cubicBezTo>
                    <a:pt x="2123" y="391"/>
                    <a:pt x="440" y="2025"/>
                    <a:pt x="391" y="4074"/>
                  </a:cubicBezTo>
                  <a:close/>
                  <a:moveTo>
                    <a:pt x="4172" y="2196"/>
                  </a:moveTo>
                  <a:cubicBezTo>
                    <a:pt x="4854" y="2196"/>
                    <a:pt x="4854" y="3244"/>
                    <a:pt x="4172" y="3244"/>
                  </a:cubicBezTo>
                  <a:cubicBezTo>
                    <a:pt x="4025" y="3244"/>
                    <a:pt x="3903" y="3171"/>
                    <a:pt x="3806" y="3074"/>
                  </a:cubicBezTo>
                  <a:cubicBezTo>
                    <a:pt x="3611" y="2879"/>
                    <a:pt x="3611" y="2562"/>
                    <a:pt x="3806" y="2342"/>
                  </a:cubicBezTo>
                  <a:cubicBezTo>
                    <a:pt x="3903" y="2245"/>
                    <a:pt x="4025" y="2196"/>
                    <a:pt x="4172" y="2196"/>
                  </a:cubicBezTo>
                  <a:close/>
                  <a:moveTo>
                    <a:pt x="3611" y="2147"/>
                  </a:moveTo>
                  <a:cubicBezTo>
                    <a:pt x="4220" y="1513"/>
                    <a:pt x="5269" y="2196"/>
                    <a:pt x="4928" y="3025"/>
                  </a:cubicBezTo>
                  <a:cubicBezTo>
                    <a:pt x="4586" y="3854"/>
                    <a:pt x="3367" y="3610"/>
                    <a:pt x="3367" y="2708"/>
                  </a:cubicBezTo>
                  <a:cubicBezTo>
                    <a:pt x="3367" y="2488"/>
                    <a:pt x="3440" y="2293"/>
                    <a:pt x="3611" y="2147"/>
                  </a:cubicBezTo>
                  <a:close/>
                  <a:moveTo>
                    <a:pt x="7196" y="19951"/>
                  </a:moveTo>
                  <a:lnTo>
                    <a:pt x="7196" y="19951"/>
                  </a:lnTo>
                  <a:lnTo>
                    <a:pt x="7196" y="22805"/>
                  </a:lnTo>
                  <a:cubicBezTo>
                    <a:pt x="7196" y="22878"/>
                    <a:pt x="7123" y="22951"/>
                    <a:pt x="7049" y="22951"/>
                  </a:cubicBezTo>
                  <a:lnTo>
                    <a:pt x="1294" y="22951"/>
                  </a:lnTo>
                  <a:cubicBezTo>
                    <a:pt x="1220" y="22951"/>
                    <a:pt x="1147" y="22878"/>
                    <a:pt x="1147" y="22805"/>
                  </a:cubicBezTo>
                  <a:lnTo>
                    <a:pt x="1147" y="5635"/>
                  </a:lnTo>
                  <a:cubicBezTo>
                    <a:pt x="1147" y="5562"/>
                    <a:pt x="1220" y="5488"/>
                    <a:pt x="1294" y="5488"/>
                  </a:cubicBezTo>
                  <a:lnTo>
                    <a:pt x="7025" y="5488"/>
                  </a:lnTo>
                  <a:cubicBezTo>
                    <a:pt x="7123" y="5488"/>
                    <a:pt x="7196" y="5562"/>
                    <a:pt x="7196" y="5635"/>
                  </a:cubicBezTo>
                  <a:lnTo>
                    <a:pt x="7196" y="8488"/>
                  </a:lnTo>
                  <a:lnTo>
                    <a:pt x="7196" y="8488"/>
                  </a:lnTo>
                  <a:lnTo>
                    <a:pt x="7196" y="11366"/>
                  </a:lnTo>
                  <a:lnTo>
                    <a:pt x="7196" y="11366"/>
                  </a:lnTo>
                  <a:lnTo>
                    <a:pt x="7196" y="14220"/>
                  </a:lnTo>
                  <a:lnTo>
                    <a:pt x="7196" y="14220"/>
                  </a:lnTo>
                  <a:lnTo>
                    <a:pt x="7196" y="17073"/>
                  </a:lnTo>
                  <a:lnTo>
                    <a:pt x="7196" y="17073"/>
                  </a:lnTo>
                  <a:lnTo>
                    <a:pt x="7196" y="19927"/>
                  </a:lnTo>
                  <a:close/>
                  <a:moveTo>
                    <a:pt x="6879" y="20098"/>
                  </a:moveTo>
                  <a:lnTo>
                    <a:pt x="6879" y="22659"/>
                  </a:lnTo>
                  <a:lnTo>
                    <a:pt x="1440" y="22659"/>
                  </a:lnTo>
                  <a:lnTo>
                    <a:pt x="1440" y="20098"/>
                  </a:lnTo>
                  <a:close/>
                  <a:moveTo>
                    <a:pt x="1440" y="19781"/>
                  </a:moveTo>
                  <a:lnTo>
                    <a:pt x="1440" y="17220"/>
                  </a:lnTo>
                  <a:lnTo>
                    <a:pt x="6879" y="17220"/>
                  </a:lnTo>
                  <a:lnTo>
                    <a:pt x="6879" y="19781"/>
                  </a:lnTo>
                  <a:close/>
                  <a:moveTo>
                    <a:pt x="1440" y="16927"/>
                  </a:moveTo>
                  <a:lnTo>
                    <a:pt x="1440" y="14366"/>
                  </a:lnTo>
                  <a:lnTo>
                    <a:pt x="6879" y="14366"/>
                  </a:lnTo>
                  <a:lnTo>
                    <a:pt x="6879" y="16927"/>
                  </a:lnTo>
                  <a:close/>
                  <a:moveTo>
                    <a:pt x="1440" y="14074"/>
                  </a:moveTo>
                  <a:lnTo>
                    <a:pt x="1440" y="11513"/>
                  </a:lnTo>
                  <a:lnTo>
                    <a:pt x="6879" y="11513"/>
                  </a:lnTo>
                  <a:lnTo>
                    <a:pt x="6879" y="14074"/>
                  </a:lnTo>
                  <a:close/>
                  <a:moveTo>
                    <a:pt x="1440" y="11196"/>
                  </a:moveTo>
                  <a:lnTo>
                    <a:pt x="1440" y="8635"/>
                  </a:lnTo>
                  <a:lnTo>
                    <a:pt x="6879" y="8635"/>
                  </a:lnTo>
                  <a:lnTo>
                    <a:pt x="6879" y="11196"/>
                  </a:lnTo>
                  <a:close/>
                  <a:moveTo>
                    <a:pt x="1440" y="8342"/>
                  </a:moveTo>
                  <a:lnTo>
                    <a:pt x="1440" y="5805"/>
                  </a:lnTo>
                  <a:lnTo>
                    <a:pt x="6879" y="5805"/>
                  </a:lnTo>
                  <a:lnTo>
                    <a:pt x="6879" y="8366"/>
                  </a:lnTo>
                  <a:close/>
                  <a:moveTo>
                    <a:pt x="440" y="24537"/>
                  </a:moveTo>
                  <a:cubicBezTo>
                    <a:pt x="147" y="24244"/>
                    <a:pt x="1" y="23854"/>
                    <a:pt x="1" y="23464"/>
                  </a:cubicBezTo>
                  <a:lnTo>
                    <a:pt x="1" y="4074"/>
                  </a:lnTo>
                  <a:cubicBezTo>
                    <a:pt x="50" y="1805"/>
                    <a:pt x="1903" y="1"/>
                    <a:pt x="4172" y="1"/>
                  </a:cubicBezTo>
                  <a:cubicBezTo>
                    <a:pt x="6440" y="1"/>
                    <a:pt x="8293" y="1805"/>
                    <a:pt x="8342" y="4074"/>
                  </a:cubicBezTo>
                  <a:lnTo>
                    <a:pt x="8342" y="23464"/>
                  </a:lnTo>
                  <a:cubicBezTo>
                    <a:pt x="8342" y="24293"/>
                    <a:pt x="7659" y="24976"/>
                    <a:pt x="6830" y="24976"/>
                  </a:cubicBezTo>
                  <a:lnTo>
                    <a:pt x="1537" y="24976"/>
                  </a:lnTo>
                  <a:cubicBezTo>
                    <a:pt x="1123" y="24976"/>
                    <a:pt x="733" y="24829"/>
                    <a:pt x="440" y="245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7;p52">
              <a:extLst>
                <a:ext uri="{FF2B5EF4-FFF2-40B4-BE49-F238E27FC236}">
                  <a16:creationId xmlns:a16="http://schemas.microsoft.com/office/drawing/2014/main" id="{6859C979-8FFF-7FF7-C5B1-59593ED37665}"/>
                </a:ext>
              </a:extLst>
            </p:cNvPr>
            <p:cNvSpPr/>
            <p:nvPr/>
          </p:nvSpPr>
          <p:spPr>
            <a:xfrm>
              <a:off x="6636341" y="2105487"/>
              <a:ext cx="853561" cy="2702149"/>
            </a:xfrm>
            <a:custGeom>
              <a:avLst/>
              <a:gdLst/>
              <a:ahLst/>
              <a:cxnLst/>
              <a:rect l="l" t="t" r="r" b="b"/>
              <a:pathLst>
                <a:path w="7561" h="24196" extrusionOk="0">
                  <a:moveTo>
                    <a:pt x="0" y="3684"/>
                  </a:moveTo>
                  <a:lnTo>
                    <a:pt x="0" y="23074"/>
                  </a:lnTo>
                  <a:cubicBezTo>
                    <a:pt x="0" y="23366"/>
                    <a:pt x="122" y="23659"/>
                    <a:pt x="342" y="23878"/>
                  </a:cubicBezTo>
                  <a:cubicBezTo>
                    <a:pt x="537" y="24098"/>
                    <a:pt x="829" y="24195"/>
                    <a:pt x="1146" y="24195"/>
                  </a:cubicBezTo>
                  <a:lnTo>
                    <a:pt x="6415" y="24195"/>
                  </a:lnTo>
                  <a:cubicBezTo>
                    <a:pt x="7049" y="24195"/>
                    <a:pt x="7561" y="23683"/>
                    <a:pt x="7561" y="23074"/>
                  </a:cubicBezTo>
                  <a:lnTo>
                    <a:pt x="7561" y="3684"/>
                  </a:lnTo>
                  <a:cubicBezTo>
                    <a:pt x="7488" y="1635"/>
                    <a:pt x="5829" y="1"/>
                    <a:pt x="3781" y="1"/>
                  </a:cubicBezTo>
                  <a:cubicBezTo>
                    <a:pt x="1732" y="1"/>
                    <a:pt x="49" y="1635"/>
                    <a:pt x="0" y="3684"/>
                  </a:cubicBezTo>
                  <a:close/>
                  <a:moveTo>
                    <a:pt x="4585" y="2318"/>
                  </a:moveTo>
                  <a:cubicBezTo>
                    <a:pt x="4585" y="3220"/>
                    <a:pt x="3366" y="3464"/>
                    <a:pt x="3024" y="2635"/>
                  </a:cubicBezTo>
                  <a:cubicBezTo>
                    <a:pt x="2683" y="1806"/>
                    <a:pt x="3732" y="1123"/>
                    <a:pt x="4366" y="1757"/>
                  </a:cubicBezTo>
                  <a:cubicBezTo>
                    <a:pt x="4512" y="1903"/>
                    <a:pt x="4585" y="2098"/>
                    <a:pt x="4585" y="2318"/>
                  </a:cubicBezTo>
                  <a:close/>
                  <a:moveTo>
                    <a:pt x="903" y="5098"/>
                  </a:moveTo>
                  <a:lnTo>
                    <a:pt x="6634" y="5098"/>
                  </a:lnTo>
                  <a:cubicBezTo>
                    <a:pt x="6732" y="5098"/>
                    <a:pt x="6805" y="5172"/>
                    <a:pt x="6805" y="5245"/>
                  </a:cubicBezTo>
                  <a:lnTo>
                    <a:pt x="6805" y="8123"/>
                  </a:lnTo>
                  <a:lnTo>
                    <a:pt x="6805" y="8123"/>
                  </a:lnTo>
                  <a:lnTo>
                    <a:pt x="6805" y="10976"/>
                  </a:lnTo>
                  <a:lnTo>
                    <a:pt x="6805" y="10976"/>
                  </a:lnTo>
                  <a:lnTo>
                    <a:pt x="6805" y="13830"/>
                  </a:lnTo>
                  <a:lnTo>
                    <a:pt x="6805" y="13830"/>
                  </a:lnTo>
                  <a:lnTo>
                    <a:pt x="6805" y="16683"/>
                  </a:lnTo>
                  <a:lnTo>
                    <a:pt x="6805" y="16683"/>
                  </a:lnTo>
                  <a:lnTo>
                    <a:pt x="6805" y="19537"/>
                  </a:lnTo>
                  <a:lnTo>
                    <a:pt x="6805" y="19537"/>
                  </a:lnTo>
                  <a:lnTo>
                    <a:pt x="6805" y="22415"/>
                  </a:lnTo>
                  <a:cubicBezTo>
                    <a:pt x="6805" y="22488"/>
                    <a:pt x="6732" y="22561"/>
                    <a:pt x="6634" y="22561"/>
                  </a:cubicBezTo>
                  <a:lnTo>
                    <a:pt x="903" y="22561"/>
                  </a:lnTo>
                  <a:cubicBezTo>
                    <a:pt x="829" y="22561"/>
                    <a:pt x="756" y="22488"/>
                    <a:pt x="756" y="22415"/>
                  </a:cubicBezTo>
                  <a:lnTo>
                    <a:pt x="756" y="5245"/>
                  </a:lnTo>
                  <a:cubicBezTo>
                    <a:pt x="756" y="5172"/>
                    <a:pt x="829" y="5098"/>
                    <a:pt x="903" y="5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8;p52">
              <a:extLst>
                <a:ext uri="{FF2B5EF4-FFF2-40B4-BE49-F238E27FC236}">
                  <a16:creationId xmlns:a16="http://schemas.microsoft.com/office/drawing/2014/main" id="{E415F4C5-41CC-0F32-6318-FE856A426CA6}"/>
                </a:ext>
              </a:extLst>
            </p:cNvPr>
            <p:cNvSpPr/>
            <p:nvPr/>
          </p:nvSpPr>
          <p:spPr>
            <a:xfrm>
              <a:off x="6754649" y="2707541"/>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6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79;p52">
              <a:extLst>
                <a:ext uri="{FF2B5EF4-FFF2-40B4-BE49-F238E27FC236}">
                  <a16:creationId xmlns:a16="http://schemas.microsoft.com/office/drawing/2014/main" id="{99D7EA26-2691-E9D6-762A-80613A3E31B4}"/>
                </a:ext>
              </a:extLst>
            </p:cNvPr>
            <p:cNvSpPr/>
            <p:nvPr/>
          </p:nvSpPr>
          <p:spPr>
            <a:xfrm>
              <a:off x="6754649" y="3028949"/>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80;p52">
              <a:extLst>
                <a:ext uri="{FF2B5EF4-FFF2-40B4-BE49-F238E27FC236}">
                  <a16:creationId xmlns:a16="http://schemas.microsoft.com/office/drawing/2014/main" id="{999374D1-F95A-5E6C-7069-7FCA9350E90D}"/>
                </a:ext>
              </a:extLst>
            </p:cNvPr>
            <p:cNvSpPr/>
            <p:nvPr/>
          </p:nvSpPr>
          <p:spPr>
            <a:xfrm>
              <a:off x="6754649" y="3347564"/>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81;p52">
              <a:extLst>
                <a:ext uri="{FF2B5EF4-FFF2-40B4-BE49-F238E27FC236}">
                  <a16:creationId xmlns:a16="http://schemas.microsoft.com/office/drawing/2014/main" id="{103252F5-6624-A9E8-68A9-24EAD5D3FBE1}"/>
                </a:ext>
              </a:extLst>
            </p:cNvPr>
            <p:cNvSpPr/>
            <p:nvPr/>
          </p:nvSpPr>
          <p:spPr>
            <a:xfrm>
              <a:off x="6754649" y="3666292"/>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8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82;p52">
              <a:extLst>
                <a:ext uri="{FF2B5EF4-FFF2-40B4-BE49-F238E27FC236}">
                  <a16:creationId xmlns:a16="http://schemas.microsoft.com/office/drawing/2014/main" id="{CA881FFC-3F93-E001-0EBC-68F0987F2659}"/>
                </a:ext>
              </a:extLst>
            </p:cNvPr>
            <p:cNvSpPr/>
            <p:nvPr/>
          </p:nvSpPr>
          <p:spPr>
            <a:xfrm>
              <a:off x="6754649" y="3987700"/>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9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83;p52">
              <a:extLst>
                <a:ext uri="{FF2B5EF4-FFF2-40B4-BE49-F238E27FC236}">
                  <a16:creationId xmlns:a16="http://schemas.microsoft.com/office/drawing/2014/main" id="{17E03333-74E0-3CD8-631A-4CBDFB702272}"/>
                </a:ext>
              </a:extLst>
            </p:cNvPr>
            <p:cNvSpPr/>
            <p:nvPr/>
          </p:nvSpPr>
          <p:spPr>
            <a:xfrm>
              <a:off x="6754649" y="4306316"/>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84;p52">
              <a:extLst>
                <a:ext uri="{FF2B5EF4-FFF2-40B4-BE49-F238E27FC236}">
                  <a16:creationId xmlns:a16="http://schemas.microsoft.com/office/drawing/2014/main" id="{85E51886-41B9-C237-FA78-F507213FB414}"/>
                </a:ext>
              </a:extLst>
            </p:cNvPr>
            <p:cNvSpPr/>
            <p:nvPr/>
          </p:nvSpPr>
          <p:spPr>
            <a:xfrm>
              <a:off x="6655532" y="2184555"/>
              <a:ext cx="834370" cy="2623081"/>
            </a:xfrm>
            <a:custGeom>
              <a:avLst/>
              <a:gdLst/>
              <a:ahLst/>
              <a:cxnLst/>
              <a:rect l="l" t="t" r="r" b="b"/>
              <a:pathLst>
                <a:path w="7391" h="23488" extrusionOk="0">
                  <a:moveTo>
                    <a:pt x="6928" y="21951"/>
                  </a:moveTo>
                  <a:cubicBezTo>
                    <a:pt x="6928" y="22244"/>
                    <a:pt x="6830" y="22536"/>
                    <a:pt x="6610" y="22756"/>
                  </a:cubicBezTo>
                  <a:cubicBezTo>
                    <a:pt x="6391" y="22975"/>
                    <a:pt x="6098" y="23073"/>
                    <a:pt x="5806" y="23097"/>
                  </a:cubicBezTo>
                  <a:lnTo>
                    <a:pt x="513" y="23097"/>
                  </a:lnTo>
                  <a:cubicBezTo>
                    <a:pt x="342" y="23097"/>
                    <a:pt x="172" y="23048"/>
                    <a:pt x="1" y="22951"/>
                  </a:cubicBezTo>
                  <a:cubicBezTo>
                    <a:pt x="50" y="23024"/>
                    <a:pt x="98" y="23097"/>
                    <a:pt x="172" y="23170"/>
                  </a:cubicBezTo>
                  <a:cubicBezTo>
                    <a:pt x="367" y="23390"/>
                    <a:pt x="659" y="23487"/>
                    <a:pt x="976" y="23487"/>
                  </a:cubicBezTo>
                  <a:lnTo>
                    <a:pt x="6245" y="23487"/>
                  </a:lnTo>
                  <a:cubicBezTo>
                    <a:pt x="6879" y="23487"/>
                    <a:pt x="7391" y="22975"/>
                    <a:pt x="7391" y="22366"/>
                  </a:cubicBezTo>
                  <a:lnTo>
                    <a:pt x="7391" y="2976"/>
                  </a:lnTo>
                  <a:cubicBezTo>
                    <a:pt x="7391" y="1976"/>
                    <a:pt x="6976" y="1025"/>
                    <a:pt x="6269" y="317"/>
                  </a:cubicBezTo>
                  <a:cubicBezTo>
                    <a:pt x="6171" y="195"/>
                    <a:pt x="6049" y="98"/>
                    <a:pt x="5928" y="0"/>
                  </a:cubicBezTo>
                  <a:cubicBezTo>
                    <a:pt x="6586" y="707"/>
                    <a:pt x="6952" y="1610"/>
                    <a:pt x="6928" y="256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285;p52">
            <a:extLst>
              <a:ext uri="{FF2B5EF4-FFF2-40B4-BE49-F238E27FC236}">
                <a16:creationId xmlns:a16="http://schemas.microsoft.com/office/drawing/2014/main" id="{E791B658-3946-8995-0388-2A835B9DD7EC}"/>
              </a:ext>
            </a:extLst>
          </p:cNvPr>
          <p:cNvGrpSpPr/>
          <p:nvPr/>
        </p:nvGrpSpPr>
        <p:grpSpPr>
          <a:xfrm>
            <a:off x="7324456" y="5791513"/>
            <a:ext cx="603495" cy="1371596"/>
            <a:chOff x="3724575" y="3497700"/>
            <a:chExt cx="603495" cy="1371596"/>
          </a:xfrm>
        </p:grpSpPr>
        <p:sp>
          <p:nvSpPr>
            <p:cNvPr id="41" name="Google Shape;1286;p52">
              <a:extLst>
                <a:ext uri="{FF2B5EF4-FFF2-40B4-BE49-F238E27FC236}">
                  <a16:creationId xmlns:a16="http://schemas.microsoft.com/office/drawing/2014/main" id="{720B050A-6165-554A-4C80-517464DE94CE}"/>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87;p52">
              <a:extLst>
                <a:ext uri="{FF2B5EF4-FFF2-40B4-BE49-F238E27FC236}">
                  <a16:creationId xmlns:a16="http://schemas.microsoft.com/office/drawing/2014/main" id="{CA0055C5-6679-99CC-8501-29142AD9B5FD}"/>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88;p52">
              <a:extLst>
                <a:ext uri="{FF2B5EF4-FFF2-40B4-BE49-F238E27FC236}">
                  <a16:creationId xmlns:a16="http://schemas.microsoft.com/office/drawing/2014/main" id="{64F7D68D-5A10-21BD-678B-F8FA541E860D}"/>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89;p52">
              <a:extLst>
                <a:ext uri="{FF2B5EF4-FFF2-40B4-BE49-F238E27FC236}">
                  <a16:creationId xmlns:a16="http://schemas.microsoft.com/office/drawing/2014/main" id="{0F0388D3-85E1-507F-ACBA-6542AC0DC829}"/>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0;p52">
              <a:extLst>
                <a:ext uri="{FF2B5EF4-FFF2-40B4-BE49-F238E27FC236}">
                  <a16:creationId xmlns:a16="http://schemas.microsoft.com/office/drawing/2014/main" id="{6A90E068-88F2-0EB1-D744-2E701E6B4F3A}"/>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91;p52">
              <a:extLst>
                <a:ext uri="{FF2B5EF4-FFF2-40B4-BE49-F238E27FC236}">
                  <a16:creationId xmlns:a16="http://schemas.microsoft.com/office/drawing/2014/main" id="{88ACAB7E-25EC-55A6-C6D6-980478F1A5F8}"/>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86;p23">
            <a:extLst>
              <a:ext uri="{FF2B5EF4-FFF2-40B4-BE49-F238E27FC236}">
                <a16:creationId xmlns:a16="http://schemas.microsoft.com/office/drawing/2014/main" id="{F413143C-1E73-3AC1-F241-56F601251245}"/>
              </a:ext>
            </a:extLst>
          </p:cNvPr>
          <p:cNvGrpSpPr/>
          <p:nvPr/>
        </p:nvGrpSpPr>
        <p:grpSpPr>
          <a:xfrm>
            <a:off x="8206199" y="5511321"/>
            <a:ext cx="996644" cy="560384"/>
            <a:chOff x="914400" y="535100"/>
            <a:chExt cx="7406700" cy="4164575"/>
          </a:xfrm>
        </p:grpSpPr>
        <p:sp>
          <p:nvSpPr>
            <p:cNvPr id="48" name="Google Shape;387;p23">
              <a:extLst>
                <a:ext uri="{FF2B5EF4-FFF2-40B4-BE49-F238E27FC236}">
                  <a16:creationId xmlns:a16="http://schemas.microsoft.com/office/drawing/2014/main" id="{984F5E76-7370-4D5D-04C3-0986A9FA152E}"/>
                </a:ext>
              </a:extLst>
            </p:cNvPr>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388;p23">
              <a:extLst>
                <a:ext uri="{FF2B5EF4-FFF2-40B4-BE49-F238E27FC236}">
                  <a16:creationId xmlns:a16="http://schemas.microsoft.com/office/drawing/2014/main" id="{DAB46200-1D68-2AFD-5270-059B5BA7BAB8}"/>
                </a:ext>
              </a:extLst>
            </p:cNvPr>
            <p:cNvGrpSpPr/>
            <p:nvPr/>
          </p:nvGrpSpPr>
          <p:grpSpPr>
            <a:xfrm>
              <a:off x="914400" y="535100"/>
              <a:ext cx="7315200" cy="4073400"/>
              <a:chOff x="914400" y="535100"/>
              <a:chExt cx="7315200" cy="4073400"/>
            </a:xfrm>
          </p:grpSpPr>
          <p:sp>
            <p:nvSpPr>
              <p:cNvPr id="50" name="Google Shape;389;p23">
                <a:extLst>
                  <a:ext uri="{FF2B5EF4-FFF2-40B4-BE49-F238E27FC236}">
                    <a16:creationId xmlns:a16="http://schemas.microsoft.com/office/drawing/2014/main" id="{BD4BD709-03A2-90BF-A091-AA07AA33249F}"/>
                  </a:ext>
                </a:extLst>
              </p:cNvPr>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390;p23">
                <a:extLst>
                  <a:ext uri="{FF2B5EF4-FFF2-40B4-BE49-F238E27FC236}">
                    <a16:creationId xmlns:a16="http://schemas.microsoft.com/office/drawing/2014/main" id="{8F2B6B01-5092-5766-8359-C4DBBE552233}"/>
                  </a:ext>
                </a:extLst>
              </p:cNvPr>
              <p:cNvGrpSpPr/>
              <p:nvPr/>
            </p:nvGrpSpPr>
            <p:grpSpPr>
              <a:xfrm>
                <a:off x="7955100" y="626350"/>
                <a:ext cx="183000" cy="183000"/>
                <a:chOff x="8225400" y="367488"/>
                <a:chExt cx="183000" cy="183000"/>
              </a:xfrm>
            </p:grpSpPr>
            <p:cxnSp>
              <p:nvCxnSpPr>
                <p:cNvPr id="55" name="Google Shape;391;p23">
                  <a:extLst>
                    <a:ext uri="{FF2B5EF4-FFF2-40B4-BE49-F238E27FC236}">
                      <a16:creationId xmlns:a16="http://schemas.microsoft.com/office/drawing/2014/main" id="{DAA8D1CC-8431-7CC4-DC9D-072424C59C56}"/>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6" name="Google Shape;392;p23">
                  <a:extLst>
                    <a:ext uri="{FF2B5EF4-FFF2-40B4-BE49-F238E27FC236}">
                      <a16:creationId xmlns:a16="http://schemas.microsoft.com/office/drawing/2014/main" id="{5D9607B6-2B3D-BBC9-801D-02C0D7B143C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2" name="Google Shape;393;p23">
                <a:extLst>
                  <a:ext uri="{FF2B5EF4-FFF2-40B4-BE49-F238E27FC236}">
                    <a16:creationId xmlns:a16="http://schemas.microsoft.com/office/drawing/2014/main" id="{A51ECA09-3651-0BE5-00CC-D3859E4EF6C4}"/>
                  </a:ext>
                </a:extLst>
              </p:cNvPr>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394;p23">
                <a:extLst>
                  <a:ext uri="{FF2B5EF4-FFF2-40B4-BE49-F238E27FC236}">
                    <a16:creationId xmlns:a16="http://schemas.microsoft.com/office/drawing/2014/main" id="{50D364C2-C587-C488-6740-0FAAB1A88757}"/>
                  </a:ext>
                </a:extLst>
              </p:cNvPr>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54" name="Google Shape;395;p23">
                <a:extLst>
                  <a:ext uri="{FF2B5EF4-FFF2-40B4-BE49-F238E27FC236}">
                    <a16:creationId xmlns:a16="http://schemas.microsoft.com/office/drawing/2014/main" id="{B8DBDAF6-13E2-ABA0-EEA7-82F4FD88D7A6}"/>
                  </a:ext>
                </a:extLst>
              </p:cNvPr>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5481166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
                                  </p:stCondLst>
                                  <p:childTnLst>
                                    <p:set>
                                      <p:cBhvr>
                                        <p:cTn id="11" dur="1" fill="hold">
                                          <p:stCondLst>
                                            <p:cond delay="0"/>
                                          </p:stCondLst>
                                        </p:cTn>
                                        <p:tgtEl>
                                          <p:spTgt spid="1012"/>
                                        </p:tgtEl>
                                        <p:attrNameLst>
                                          <p:attrName>style.visibility</p:attrName>
                                        </p:attrNameLst>
                                      </p:cBhvr>
                                      <p:to>
                                        <p:strVal val="visible"/>
                                      </p:to>
                                    </p:set>
                                    <p:animEffect transition="in" filter="fade">
                                      <p:cBhvr>
                                        <p:cTn id="12" dur="500"/>
                                        <p:tgtEl>
                                          <p:spTgt spid="1012"/>
                                        </p:tgtEl>
                                      </p:cBhvr>
                                    </p:animEffect>
                                    <p:anim calcmode="lin" valueType="num">
                                      <p:cBhvr>
                                        <p:cTn id="13" dur="500" fill="hold"/>
                                        <p:tgtEl>
                                          <p:spTgt spid="1012"/>
                                        </p:tgtEl>
                                        <p:attrNameLst>
                                          <p:attrName>ppt_x</p:attrName>
                                        </p:attrNameLst>
                                      </p:cBhvr>
                                      <p:tavLst>
                                        <p:tav tm="0">
                                          <p:val>
                                            <p:strVal val="#ppt_x"/>
                                          </p:val>
                                        </p:tav>
                                        <p:tav tm="100000">
                                          <p:val>
                                            <p:strVal val="#ppt_x"/>
                                          </p:val>
                                        </p:tav>
                                      </p:tavLst>
                                    </p:anim>
                                    <p:anim calcmode="lin" valueType="num">
                                      <p:cBhvr>
                                        <p:cTn id="14" dur="500" fill="hold"/>
                                        <p:tgtEl>
                                          <p:spTgt spid="10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 name="Google Shape;385;p23">
            <a:extLst>
              <a:ext uri="{FF2B5EF4-FFF2-40B4-BE49-F238E27FC236}">
                <a16:creationId xmlns:a16="http://schemas.microsoft.com/office/drawing/2014/main" id="{AAAB888A-AAEC-7C97-4790-184C16A14C2B}"/>
              </a:ext>
            </a:extLst>
          </p:cNvPr>
          <p:cNvPicPr preferRelativeResize="0"/>
          <p:nvPr/>
        </p:nvPicPr>
        <p:blipFill>
          <a:blip r:embed="rId3">
            <a:alphaModFix amt="20000"/>
          </a:blip>
          <a:stretch>
            <a:fillRect/>
          </a:stretch>
        </p:blipFill>
        <p:spPr>
          <a:xfrm>
            <a:off x="-91387" y="1031845"/>
            <a:ext cx="9326879" cy="4169115"/>
          </a:xfrm>
          <a:prstGeom prst="rect">
            <a:avLst/>
          </a:prstGeom>
          <a:noFill/>
          <a:ln>
            <a:noFill/>
          </a:ln>
        </p:spPr>
      </p:pic>
      <p:grpSp>
        <p:nvGrpSpPr>
          <p:cNvPr id="2" name="Google Shape;386;p23">
            <a:extLst>
              <a:ext uri="{FF2B5EF4-FFF2-40B4-BE49-F238E27FC236}">
                <a16:creationId xmlns:a16="http://schemas.microsoft.com/office/drawing/2014/main" id="{4DDEB373-E036-E7A1-E71A-098A0B286274}"/>
              </a:ext>
            </a:extLst>
          </p:cNvPr>
          <p:cNvGrpSpPr/>
          <p:nvPr/>
        </p:nvGrpSpPr>
        <p:grpSpPr>
          <a:xfrm>
            <a:off x="914400" y="535100"/>
            <a:ext cx="7406700" cy="4164575"/>
            <a:chOff x="914400" y="535100"/>
            <a:chExt cx="7406700" cy="4164575"/>
          </a:xfrm>
        </p:grpSpPr>
        <p:sp>
          <p:nvSpPr>
            <p:cNvPr id="3" name="Google Shape;387;p23">
              <a:extLst>
                <a:ext uri="{FF2B5EF4-FFF2-40B4-BE49-F238E27FC236}">
                  <a16:creationId xmlns:a16="http://schemas.microsoft.com/office/drawing/2014/main" id="{E1FD5FEB-2BFA-EEA9-56B6-A5F7806ACFF0}"/>
                </a:ext>
              </a:extLst>
            </p:cNvPr>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88;p23">
              <a:extLst>
                <a:ext uri="{FF2B5EF4-FFF2-40B4-BE49-F238E27FC236}">
                  <a16:creationId xmlns:a16="http://schemas.microsoft.com/office/drawing/2014/main" id="{18936CDC-A9F5-7D74-773F-93D2D511A1E3}"/>
                </a:ext>
              </a:extLst>
            </p:cNvPr>
            <p:cNvGrpSpPr/>
            <p:nvPr/>
          </p:nvGrpSpPr>
          <p:grpSpPr>
            <a:xfrm>
              <a:off x="914400" y="535100"/>
              <a:ext cx="7315200" cy="4073400"/>
              <a:chOff x="914400" y="535100"/>
              <a:chExt cx="7315200" cy="4073400"/>
            </a:xfrm>
          </p:grpSpPr>
          <p:sp>
            <p:nvSpPr>
              <p:cNvPr id="5" name="Google Shape;389;p23">
                <a:extLst>
                  <a:ext uri="{FF2B5EF4-FFF2-40B4-BE49-F238E27FC236}">
                    <a16:creationId xmlns:a16="http://schemas.microsoft.com/office/drawing/2014/main" id="{D1A1139A-769A-15A4-C0AB-E37D6495653F}"/>
                  </a:ext>
                </a:extLst>
              </p:cNvPr>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90;p23">
                <a:extLst>
                  <a:ext uri="{FF2B5EF4-FFF2-40B4-BE49-F238E27FC236}">
                    <a16:creationId xmlns:a16="http://schemas.microsoft.com/office/drawing/2014/main" id="{6894FF00-76A4-D7C0-F8C2-0E4985E266DD}"/>
                  </a:ext>
                </a:extLst>
              </p:cNvPr>
              <p:cNvGrpSpPr/>
              <p:nvPr/>
            </p:nvGrpSpPr>
            <p:grpSpPr>
              <a:xfrm>
                <a:off x="7955100" y="626350"/>
                <a:ext cx="183000" cy="183000"/>
                <a:chOff x="8225400" y="367488"/>
                <a:chExt cx="183000" cy="183000"/>
              </a:xfrm>
            </p:grpSpPr>
            <p:cxnSp>
              <p:nvCxnSpPr>
                <p:cNvPr id="10" name="Google Shape;391;p23">
                  <a:extLst>
                    <a:ext uri="{FF2B5EF4-FFF2-40B4-BE49-F238E27FC236}">
                      <a16:creationId xmlns:a16="http://schemas.microsoft.com/office/drawing/2014/main" id="{4698EA76-D986-83A9-FEC6-22E811C59DD2}"/>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 name="Google Shape;392;p23">
                  <a:extLst>
                    <a:ext uri="{FF2B5EF4-FFF2-40B4-BE49-F238E27FC236}">
                      <a16:creationId xmlns:a16="http://schemas.microsoft.com/office/drawing/2014/main" id="{CD952789-550F-2105-BB8D-D6F0FFA57838}"/>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7" name="Google Shape;393;p23">
                <a:extLst>
                  <a:ext uri="{FF2B5EF4-FFF2-40B4-BE49-F238E27FC236}">
                    <a16:creationId xmlns:a16="http://schemas.microsoft.com/office/drawing/2014/main" id="{FAC31008-EEBF-9AB0-5C4C-CEB6242F1CAD}"/>
                  </a:ext>
                </a:extLst>
              </p:cNvPr>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394;p23">
                <a:extLst>
                  <a:ext uri="{FF2B5EF4-FFF2-40B4-BE49-F238E27FC236}">
                    <a16:creationId xmlns:a16="http://schemas.microsoft.com/office/drawing/2014/main" id="{170C587F-8B71-2746-2157-8299F6B48624}"/>
                  </a:ext>
                </a:extLst>
              </p:cNvPr>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9" name="Google Shape;395;p23">
                <a:extLst>
                  <a:ext uri="{FF2B5EF4-FFF2-40B4-BE49-F238E27FC236}">
                    <a16:creationId xmlns:a16="http://schemas.microsoft.com/office/drawing/2014/main" id="{D0B0F44B-ACFC-34A9-B0C2-295C4F063A37}"/>
                  </a:ext>
                </a:extLst>
              </p:cNvPr>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1236" name="Google Shape;1236;p52"/>
          <p:cNvSpPr txBox="1">
            <a:spLocks noGrp="1"/>
          </p:cNvSpPr>
          <p:nvPr>
            <p:ph type="ctrTitle" idx="4294967295"/>
          </p:nvPr>
        </p:nvSpPr>
        <p:spPr>
          <a:xfrm>
            <a:off x="1885651" y="1049912"/>
            <a:ext cx="5470785" cy="19949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Thanks</a:t>
            </a:r>
            <a:r>
              <a:rPr lang="vi-VN" sz="6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for </a:t>
            </a:r>
            <a:br>
              <a:rPr lang="vi-VN" sz="6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r>
              <a:rPr lang="vi-VN" sz="6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Listening</a:t>
            </a:r>
            <a:r>
              <a:rPr lang="en" sz="6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sz="60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1238" name="Google Shape;1238;p52"/>
          <p:cNvGrpSpPr/>
          <p:nvPr/>
        </p:nvGrpSpPr>
        <p:grpSpPr>
          <a:xfrm>
            <a:off x="274188" y="1428844"/>
            <a:ext cx="1827475" cy="1051350"/>
            <a:chOff x="6161988" y="3104373"/>
            <a:chExt cx="1827475" cy="1051350"/>
          </a:xfrm>
        </p:grpSpPr>
        <p:grpSp>
          <p:nvGrpSpPr>
            <p:cNvPr id="1239" name="Google Shape;1239;p52"/>
            <p:cNvGrpSpPr/>
            <p:nvPr/>
          </p:nvGrpSpPr>
          <p:grpSpPr>
            <a:xfrm>
              <a:off x="6161988" y="3104373"/>
              <a:ext cx="1827475" cy="1051350"/>
              <a:chOff x="274188" y="1278048"/>
              <a:chExt cx="1827475" cy="1051350"/>
            </a:xfrm>
          </p:grpSpPr>
          <p:sp>
            <p:nvSpPr>
              <p:cNvPr id="1240" name="Google Shape;1240;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2"/>
              <p:cNvGrpSpPr/>
              <p:nvPr/>
            </p:nvGrpSpPr>
            <p:grpSpPr>
              <a:xfrm>
                <a:off x="274188" y="1278048"/>
                <a:ext cx="1737300" cy="960000"/>
                <a:chOff x="7146475" y="2190661"/>
                <a:chExt cx="1737300" cy="960000"/>
              </a:xfrm>
            </p:grpSpPr>
            <p:sp>
              <p:nvSpPr>
                <p:cNvPr id="1242" name="Google Shape;1242;p52"/>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3" name="Google Shape;1243;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44" name="Google Shape;1244;p52"/>
            <p:cNvGrpSpPr/>
            <p:nvPr/>
          </p:nvGrpSpPr>
          <p:grpSpPr>
            <a:xfrm>
              <a:off x="6349239" y="3420925"/>
              <a:ext cx="1356472" cy="509050"/>
              <a:chOff x="6343699" y="3416675"/>
              <a:chExt cx="1356472" cy="509050"/>
            </a:xfrm>
          </p:grpSpPr>
          <p:sp>
            <p:nvSpPr>
              <p:cNvPr id="1245" name="Google Shape;1245;p52"/>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9" name="Google Shape;1249;p52"/>
          <p:cNvGrpSpPr/>
          <p:nvPr/>
        </p:nvGrpSpPr>
        <p:grpSpPr>
          <a:xfrm>
            <a:off x="3718025" y="3380826"/>
            <a:ext cx="1883700" cy="502800"/>
            <a:chOff x="5406488" y="2852975"/>
            <a:chExt cx="1883700" cy="502800"/>
          </a:xfrm>
        </p:grpSpPr>
        <p:grpSp>
          <p:nvGrpSpPr>
            <p:cNvPr id="1250" name="Google Shape;1250;p52"/>
            <p:cNvGrpSpPr/>
            <p:nvPr/>
          </p:nvGrpSpPr>
          <p:grpSpPr>
            <a:xfrm>
              <a:off x="5406488" y="2852975"/>
              <a:ext cx="502800" cy="502800"/>
              <a:chOff x="7034100" y="3230600"/>
              <a:chExt cx="502800" cy="502800"/>
            </a:xfrm>
          </p:grpSpPr>
          <p:sp>
            <p:nvSpPr>
              <p:cNvPr id="1251" name="Google Shape;1251;p52"/>
              <p:cNvSpPr/>
              <p:nvPr/>
            </p:nvSpPr>
            <p:spPr>
              <a:xfrm>
                <a:off x="7034100" y="3230600"/>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52"/>
              <p:cNvGrpSpPr/>
              <p:nvPr/>
            </p:nvGrpSpPr>
            <p:grpSpPr>
              <a:xfrm>
                <a:off x="7125480" y="3321980"/>
                <a:ext cx="320041" cy="320041"/>
                <a:chOff x="6166397" y="2888965"/>
                <a:chExt cx="215298" cy="215298"/>
              </a:xfrm>
            </p:grpSpPr>
            <p:sp>
              <p:nvSpPr>
                <p:cNvPr id="1253" name="Google Shape;1253;p52"/>
                <p:cNvSpPr/>
                <p:nvPr/>
              </p:nvSpPr>
              <p:spPr>
                <a:xfrm>
                  <a:off x="6166397" y="2888965"/>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6216466" y="2940084"/>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6317622" y="2916625"/>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6" name="Google Shape;1256;p52"/>
            <p:cNvGrpSpPr/>
            <p:nvPr/>
          </p:nvGrpSpPr>
          <p:grpSpPr>
            <a:xfrm>
              <a:off x="6101600" y="2852975"/>
              <a:ext cx="502800" cy="502800"/>
              <a:chOff x="7536900" y="2615775"/>
              <a:chExt cx="502800" cy="502800"/>
            </a:xfrm>
          </p:grpSpPr>
          <p:grpSp>
            <p:nvGrpSpPr>
              <p:cNvPr id="1257" name="Google Shape;1257;p52"/>
              <p:cNvGrpSpPr/>
              <p:nvPr/>
            </p:nvGrpSpPr>
            <p:grpSpPr>
              <a:xfrm>
                <a:off x="7628278" y="2728495"/>
                <a:ext cx="320044" cy="277360"/>
                <a:chOff x="6623062" y="2744141"/>
                <a:chExt cx="208105" cy="186110"/>
              </a:xfrm>
            </p:grpSpPr>
            <p:sp>
              <p:nvSpPr>
                <p:cNvPr id="1258" name="Google Shape;1258;p52"/>
                <p:cNvSpPr/>
                <p:nvPr/>
              </p:nvSpPr>
              <p:spPr>
                <a:xfrm>
                  <a:off x="6630256" y="2809710"/>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6623062" y="2744141"/>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6703019" y="2809710"/>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2"/>
              <p:cNvSpPr/>
              <p:nvPr/>
            </p:nvSpPr>
            <p:spPr>
              <a:xfrm>
                <a:off x="7536900"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52"/>
            <p:cNvGrpSpPr/>
            <p:nvPr/>
          </p:nvGrpSpPr>
          <p:grpSpPr>
            <a:xfrm>
              <a:off x="6787388" y="2852975"/>
              <a:ext cx="502800" cy="502800"/>
              <a:chOff x="6797488" y="2615775"/>
              <a:chExt cx="502800" cy="502800"/>
            </a:xfrm>
          </p:grpSpPr>
          <p:sp>
            <p:nvSpPr>
              <p:cNvPr id="1263" name="Google Shape;1263;p52"/>
              <p:cNvSpPr/>
              <p:nvPr/>
            </p:nvSpPr>
            <p:spPr>
              <a:xfrm>
                <a:off x="6888871" y="2739162"/>
                <a:ext cx="320033" cy="256025"/>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6797488"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52"/>
          <p:cNvGrpSpPr/>
          <p:nvPr/>
        </p:nvGrpSpPr>
        <p:grpSpPr>
          <a:xfrm>
            <a:off x="274211" y="2663294"/>
            <a:ext cx="1823501" cy="1051350"/>
            <a:chOff x="7469486" y="1480344"/>
            <a:chExt cx="1823501" cy="1051350"/>
          </a:xfrm>
        </p:grpSpPr>
        <p:grpSp>
          <p:nvGrpSpPr>
            <p:cNvPr id="1266" name="Google Shape;1266;p52"/>
            <p:cNvGrpSpPr/>
            <p:nvPr/>
          </p:nvGrpSpPr>
          <p:grpSpPr>
            <a:xfrm>
              <a:off x="7469709" y="1480344"/>
              <a:ext cx="1823279" cy="1051350"/>
              <a:chOff x="278384" y="1278048"/>
              <a:chExt cx="1823279" cy="1051350"/>
            </a:xfrm>
          </p:grpSpPr>
          <p:sp>
            <p:nvSpPr>
              <p:cNvPr id="1267" name="Google Shape;1267;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52"/>
              <p:cNvGrpSpPr/>
              <p:nvPr/>
            </p:nvGrpSpPr>
            <p:grpSpPr>
              <a:xfrm>
                <a:off x="278384" y="1278048"/>
                <a:ext cx="1737300" cy="960000"/>
                <a:chOff x="7150671" y="2190661"/>
                <a:chExt cx="1737300" cy="960000"/>
              </a:xfrm>
            </p:grpSpPr>
            <p:sp>
              <p:nvSpPr>
                <p:cNvPr id="1269" name="Google Shape;1269;p52"/>
                <p:cNvSpPr/>
                <p:nvPr/>
              </p:nvSpPr>
              <p:spPr>
                <a:xfrm>
                  <a:off x="7150671"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0" name="Google Shape;1270;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cxnSp>
          <p:nvCxnSpPr>
            <p:cNvPr id="1271" name="Google Shape;1271;p52"/>
            <p:cNvCxnSpPr/>
            <p:nvPr/>
          </p:nvCxnSpPr>
          <p:spPr>
            <a:xfrm>
              <a:off x="7469486" y="2052225"/>
              <a:ext cx="1724100" cy="0"/>
            </a:xfrm>
            <a:prstGeom prst="straightConnector1">
              <a:avLst/>
            </a:prstGeom>
            <a:noFill/>
            <a:ln w="28575" cap="flat" cmpd="sng">
              <a:solidFill>
                <a:schemeClr val="dk1"/>
              </a:solidFill>
              <a:prstDash val="solid"/>
              <a:round/>
              <a:headEnd type="none" w="med" len="med"/>
              <a:tailEnd type="none" w="med" len="med"/>
            </a:ln>
          </p:spPr>
        </p:cxnSp>
        <p:sp>
          <p:nvSpPr>
            <p:cNvPr id="1272" name="Google Shape;1272;p52"/>
            <p:cNvSpPr/>
            <p:nvPr/>
          </p:nvSpPr>
          <p:spPr>
            <a:xfrm>
              <a:off x="8031688" y="1782907"/>
              <a:ext cx="599697" cy="538636"/>
            </a:xfrm>
            <a:custGeom>
              <a:avLst/>
              <a:gdLst/>
              <a:ahLst/>
              <a:cxnLst/>
              <a:rect l="l" t="t" r="r" b="b"/>
              <a:pathLst>
                <a:path w="11123" h="9990" extrusionOk="0">
                  <a:moveTo>
                    <a:pt x="5566" y="0"/>
                  </a:moveTo>
                  <a:cubicBezTo>
                    <a:pt x="4372" y="0"/>
                    <a:pt x="3174" y="424"/>
                    <a:pt x="2220" y="1288"/>
                  </a:cubicBezTo>
                  <a:cubicBezTo>
                    <a:pt x="172" y="3117"/>
                    <a:pt x="1" y="6287"/>
                    <a:pt x="1855" y="8336"/>
                  </a:cubicBezTo>
                  <a:cubicBezTo>
                    <a:pt x="2832" y="9431"/>
                    <a:pt x="4192" y="9989"/>
                    <a:pt x="5560" y="9989"/>
                  </a:cubicBezTo>
                  <a:cubicBezTo>
                    <a:pt x="6752" y="9989"/>
                    <a:pt x="7949" y="9565"/>
                    <a:pt x="8903" y="8702"/>
                  </a:cubicBezTo>
                  <a:cubicBezTo>
                    <a:pt x="10952" y="6873"/>
                    <a:pt x="11123" y="3702"/>
                    <a:pt x="9293" y="1653"/>
                  </a:cubicBezTo>
                  <a:cubicBezTo>
                    <a:pt x="8303" y="559"/>
                    <a:pt x="6936" y="0"/>
                    <a:pt x="556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8111159" y="1873044"/>
              <a:ext cx="448465" cy="440236"/>
            </a:xfrm>
            <a:custGeom>
              <a:avLst/>
              <a:gdLst/>
              <a:ahLst/>
              <a:cxnLst/>
              <a:rect l="l" t="t" r="r" b="b"/>
              <a:pathLst>
                <a:path w="8318" h="8165" extrusionOk="0">
                  <a:moveTo>
                    <a:pt x="4147" y="0"/>
                  </a:moveTo>
                  <a:cubicBezTo>
                    <a:pt x="1171" y="0"/>
                    <a:pt x="1366" y="3829"/>
                    <a:pt x="1366" y="3829"/>
                  </a:cubicBezTo>
                  <a:lnTo>
                    <a:pt x="2513" y="3829"/>
                  </a:lnTo>
                  <a:cubicBezTo>
                    <a:pt x="2659" y="4098"/>
                    <a:pt x="2854" y="4366"/>
                    <a:pt x="3074" y="4561"/>
                  </a:cubicBezTo>
                  <a:cubicBezTo>
                    <a:pt x="1952" y="4707"/>
                    <a:pt x="879" y="5195"/>
                    <a:pt x="1" y="5951"/>
                  </a:cubicBezTo>
                  <a:cubicBezTo>
                    <a:pt x="1000" y="7427"/>
                    <a:pt x="2580" y="8165"/>
                    <a:pt x="4159" y="8165"/>
                  </a:cubicBezTo>
                  <a:cubicBezTo>
                    <a:pt x="5738" y="8165"/>
                    <a:pt x="7317" y="7427"/>
                    <a:pt x="8317" y="5951"/>
                  </a:cubicBezTo>
                  <a:cubicBezTo>
                    <a:pt x="7439" y="5195"/>
                    <a:pt x="6366" y="4707"/>
                    <a:pt x="5220" y="4561"/>
                  </a:cubicBezTo>
                  <a:cubicBezTo>
                    <a:pt x="5464" y="4366"/>
                    <a:pt x="5659" y="4098"/>
                    <a:pt x="5805" y="3829"/>
                  </a:cubicBezTo>
                  <a:lnTo>
                    <a:pt x="6952" y="3829"/>
                  </a:lnTo>
                  <a:cubicBezTo>
                    <a:pt x="6952" y="3829"/>
                    <a:pt x="7122" y="0"/>
                    <a:pt x="414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2"/>
          <p:cNvGrpSpPr/>
          <p:nvPr/>
        </p:nvGrpSpPr>
        <p:grpSpPr>
          <a:xfrm>
            <a:off x="7927951" y="2080033"/>
            <a:ext cx="941841" cy="2789257"/>
            <a:chOff x="6592201" y="2061933"/>
            <a:chExt cx="941841" cy="2789257"/>
          </a:xfrm>
        </p:grpSpPr>
        <p:sp>
          <p:nvSpPr>
            <p:cNvPr id="1275" name="Google Shape;1275;p52"/>
            <p:cNvSpPr/>
            <p:nvPr/>
          </p:nvSpPr>
          <p:spPr>
            <a:xfrm>
              <a:off x="6592201" y="2061933"/>
              <a:ext cx="941841" cy="2789257"/>
            </a:xfrm>
            <a:custGeom>
              <a:avLst/>
              <a:gdLst/>
              <a:ahLst/>
              <a:cxnLst/>
              <a:rect l="l" t="t" r="r" b="b"/>
              <a:pathLst>
                <a:path w="8343" h="24976" extrusionOk="0">
                  <a:moveTo>
                    <a:pt x="440" y="24537"/>
                  </a:moveTo>
                  <a:cubicBezTo>
                    <a:pt x="147" y="24244"/>
                    <a:pt x="1" y="23854"/>
                    <a:pt x="1" y="23464"/>
                  </a:cubicBezTo>
                  <a:lnTo>
                    <a:pt x="1" y="4074"/>
                  </a:lnTo>
                  <a:cubicBezTo>
                    <a:pt x="50" y="1805"/>
                    <a:pt x="1903" y="1"/>
                    <a:pt x="4172" y="1"/>
                  </a:cubicBezTo>
                  <a:cubicBezTo>
                    <a:pt x="6440" y="1"/>
                    <a:pt x="8269" y="1805"/>
                    <a:pt x="8342" y="4074"/>
                  </a:cubicBezTo>
                  <a:lnTo>
                    <a:pt x="8342" y="23464"/>
                  </a:lnTo>
                  <a:cubicBezTo>
                    <a:pt x="8342" y="24293"/>
                    <a:pt x="7659" y="24976"/>
                    <a:pt x="6806" y="24976"/>
                  </a:cubicBezTo>
                  <a:lnTo>
                    <a:pt x="1537" y="24976"/>
                  </a:lnTo>
                  <a:cubicBezTo>
                    <a:pt x="1123" y="24976"/>
                    <a:pt x="733" y="24829"/>
                    <a:pt x="440" y="24537"/>
                  </a:cubicBezTo>
                  <a:close/>
                  <a:moveTo>
                    <a:pt x="4172" y="3293"/>
                  </a:moveTo>
                  <a:cubicBezTo>
                    <a:pt x="4952" y="3293"/>
                    <a:pt x="4952" y="2147"/>
                    <a:pt x="4172" y="2147"/>
                  </a:cubicBezTo>
                  <a:cubicBezTo>
                    <a:pt x="4025" y="2147"/>
                    <a:pt x="3879" y="2196"/>
                    <a:pt x="3757" y="2318"/>
                  </a:cubicBezTo>
                  <a:cubicBezTo>
                    <a:pt x="3537" y="2537"/>
                    <a:pt x="3537" y="2903"/>
                    <a:pt x="3757" y="3123"/>
                  </a:cubicBezTo>
                  <a:cubicBezTo>
                    <a:pt x="3879" y="3244"/>
                    <a:pt x="4025" y="3293"/>
                    <a:pt x="4172" y="3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6592201" y="2061933"/>
              <a:ext cx="941841" cy="2789257"/>
            </a:xfrm>
            <a:custGeom>
              <a:avLst/>
              <a:gdLst/>
              <a:ahLst/>
              <a:cxnLst/>
              <a:rect l="l" t="t" r="r" b="b"/>
              <a:pathLst>
                <a:path w="8343" h="24976" extrusionOk="0">
                  <a:moveTo>
                    <a:pt x="391" y="23464"/>
                  </a:moveTo>
                  <a:cubicBezTo>
                    <a:pt x="391" y="23756"/>
                    <a:pt x="513" y="24049"/>
                    <a:pt x="733" y="24268"/>
                  </a:cubicBezTo>
                  <a:cubicBezTo>
                    <a:pt x="928" y="24488"/>
                    <a:pt x="1220" y="24585"/>
                    <a:pt x="1537" y="24585"/>
                  </a:cubicBezTo>
                  <a:lnTo>
                    <a:pt x="6806" y="24585"/>
                  </a:lnTo>
                  <a:cubicBezTo>
                    <a:pt x="7440" y="24585"/>
                    <a:pt x="7952" y="24073"/>
                    <a:pt x="7952" y="23464"/>
                  </a:cubicBezTo>
                  <a:lnTo>
                    <a:pt x="7952" y="4074"/>
                  </a:lnTo>
                  <a:cubicBezTo>
                    <a:pt x="7879" y="2025"/>
                    <a:pt x="6220" y="391"/>
                    <a:pt x="4172" y="391"/>
                  </a:cubicBezTo>
                  <a:cubicBezTo>
                    <a:pt x="2123" y="391"/>
                    <a:pt x="440" y="2025"/>
                    <a:pt x="391" y="4074"/>
                  </a:cubicBezTo>
                  <a:close/>
                  <a:moveTo>
                    <a:pt x="4172" y="2196"/>
                  </a:moveTo>
                  <a:cubicBezTo>
                    <a:pt x="4854" y="2196"/>
                    <a:pt x="4854" y="3244"/>
                    <a:pt x="4172" y="3244"/>
                  </a:cubicBezTo>
                  <a:cubicBezTo>
                    <a:pt x="4025" y="3244"/>
                    <a:pt x="3903" y="3171"/>
                    <a:pt x="3806" y="3074"/>
                  </a:cubicBezTo>
                  <a:cubicBezTo>
                    <a:pt x="3611" y="2879"/>
                    <a:pt x="3611" y="2562"/>
                    <a:pt x="3806" y="2342"/>
                  </a:cubicBezTo>
                  <a:cubicBezTo>
                    <a:pt x="3903" y="2245"/>
                    <a:pt x="4025" y="2196"/>
                    <a:pt x="4172" y="2196"/>
                  </a:cubicBezTo>
                  <a:close/>
                  <a:moveTo>
                    <a:pt x="3611" y="2147"/>
                  </a:moveTo>
                  <a:cubicBezTo>
                    <a:pt x="4220" y="1513"/>
                    <a:pt x="5269" y="2196"/>
                    <a:pt x="4928" y="3025"/>
                  </a:cubicBezTo>
                  <a:cubicBezTo>
                    <a:pt x="4586" y="3854"/>
                    <a:pt x="3367" y="3610"/>
                    <a:pt x="3367" y="2708"/>
                  </a:cubicBezTo>
                  <a:cubicBezTo>
                    <a:pt x="3367" y="2488"/>
                    <a:pt x="3440" y="2293"/>
                    <a:pt x="3611" y="2147"/>
                  </a:cubicBezTo>
                  <a:close/>
                  <a:moveTo>
                    <a:pt x="7196" y="19951"/>
                  </a:moveTo>
                  <a:lnTo>
                    <a:pt x="7196" y="19951"/>
                  </a:lnTo>
                  <a:lnTo>
                    <a:pt x="7196" y="22805"/>
                  </a:lnTo>
                  <a:cubicBezTo>
                    <a:pt x="7196" y="22878"/>
                    <a:pt x="7123" y="22951"/>
                    <a:pt x="7049" y="22951"/>
                  </a:cubicBezTo>
                  <a:lnTo>
                    <a:pt x="1294" y="22951"/>
                  </a:lnTo>
                  <a:cubicBezTo>
                    <a:pt x="1220" y="22951"/>
                    <a:pt x="1147" y="22878"/>
                    <a:pt x="1147" y="22805"/>
                  </a:cubicBezTo>
                  <a:lnTo>
                    <a:pt x="1147" y="5635"/>
                  </a:lnTo>
                  <a:cubicBezTo>
                    <a:pt x="1147" y="5562"/>
                    <a:pt x="1220" y="5488"/>
                    <a:pt x="1294" y="5488"/>
                  </a:cubicBezTo>
                  <a:lnTo>
                    <a:pt x="7025" y="5488"/>
                  </a:lnTo>
                  <a:cubicBezTo>
                    <a:pt x="7123" y="5488"/>
                    <a:pt x="7196" y="5562"/>
                    <a:pt x="7196" y="5635"/>
                  </a:cubicBezTo>
                  <a:lnTo>
                    <a:pt x="7196" y="8488"/>
                  </a:lnTo>
                  <a:lnTo>
                    <a:pt x="7196" y="8488"/>
                  </a:lnTo>
                  <a:lnTo>
                    <a:pt x="7196" y="11366"/>
                  </a:lnTo>
                  <a:lnTo>
                    <a:pt x="7196" y="11366"/>
                  </a:lnTo>
                  <a:lnTo>
                    <a:pt x="7196" y="14220"/>
                  </a:lnTo>
                  <a:lnTo>
                    <a:pt x="7196" y="14220"/>
                  </a:lnTo>
                  <a:lnTo>
                    <a:pt x="7196" y="17073"/>
                  </a:lnTo>
                  <a:lnTo>
                    <a:pt x="7196" y="17073"/>
                  </a:lnTo>
                  <a:lnTo>
                    <a:pt x="7196" y="19927"/>
                  </a:lnTo>
                  <a:close/>
                  <a:moveTo>
                    <a:pt x="6879" y="20098"/>
                  </a:moveTo>
                  <a:lnTo>
                    <a:pt x="6879" y="22659"/>
                  </a:lnTo>
                  <a:lnTo>
                    <a:pt x="1440" y="22659"/>
                  </a:lnTo>
                  <a:lnTo>
                    <a:pt x="1440" y="20098"/>
                  </a:lnTo>
                  <a:close/>
                  <a:moveTo>
                    <a:pt x="1440" y="19781"/>
                  </a:moveTo>
                  <a:lnTo>
                    <a:pt x="1440" y="17220"/>
                  </a:lnTo>
                  <a:lnTo>
                    <a:pt x="6879" y="17220"/>
                  </a:lnTo>
                  <a:lnTo>
                    <a:pt x="6879" y="19781"/>
                  </a:lnTo>
                  <a:close/>
                  <a:moveTo>
                    <a:pt x="1440" y="16927"/>
                  </a:moveTo>
                  <a:lnTo>
                    <a:pt x="1440" y="14366"/>
                  </a:lnTo>
                  <a:lnTo>
                    <a:pt x="6879" y="14366"/>
                  </a:lnTo>
                  <a:lnTo>
                    <a:pt x="6879" y="16927"/>
                  </a:lnTo>
                  <a:close/>
                  <a:moveTo>
                    <a:pt x="1440" y="14074"/>
                  </a:moveTo>
                  <a:lnTo>
                    <a:pt x="1440" y="11513"/>
                  </a:lnTo>
                  <a:lnTo>
                    <a:pt x="6879" y="11513"/>
                  </a:lnTo>
                  <a:lnTo>
                    <a:pt x="6879" y="14074"/>
                  </a:lnTo>
                  <a:close/>
                  <a:moveTo>
                    <a:pt x="1440" y="11196"/>
                  </a:moveTo>
                  <a:lnTo>
                    <a:pt x="1440" y="8635"/>
                  </a:lnTo>
                  <a:lnTo>
                    <a:pt x="6879" y="8635"/>
                  </a:lnTo>
                  <a:lnTo>
                    <a:pt x="6879" y="11196"/>
                  </a:lnTo>
                  <a:close/>
                  <a:moveTo>
                    <a:pt x="1440" y="8342"/>
                  </a:moveTo>
                  <a:lnTo>
                    <a:pt x="1440" y="5805"/>
                  </a:lnTo>
                  <a:lnTo>
                    <a:pt x="6879" y="5805"/>
                  </a:lnTo>
                  <a:lnTo>
                    <a:pt x="6879" y="8366"/>
                  </a:lnTo>
                  <a:close/>
                  <a:moveTo>
                    <a:pt x="440" y="24537"/>
                  </a:moveTo>
                  <a:cubicBezTo>
                    <a:pt x="147" y="24244"/>
                    <a:pt x="1" y="23854"/>
                    <a:pt x="1" y="23464"/>
                  </a:cubicBezTo>
                  <a:lnTo>
                    <a:pt x="1" y="4074"/>
                  </a:lnTo>
                  <a:cubicBezTo>
                    <a:pt x="50" y="1805"/>
                    <a:pt x="1903" y="1"/>
                    <a:pt x="4172" y="1"/>
                  </a:cubicBezTo>
                  <a:cubicBezTo>
                    <a:pt x="6440" y="1"/>
                    <a:pt x="8293" y="1805"/>
                    <a:pt x="8342" y="4074"/>
                  </a:cubicBezTo>
                  <a:lnTo>
                    <a:pt x="8342" y="23464"/>
                  </a:lnTo>
                  <a:cubicBezTo>
                    <a:pt x="8342" y="24293"/>
                    <a:pt x="7659" y="24976"/>
                    <a:pt x="6830" y="24976"/>
                  </a:cubicBezTo>
                  <a:lnTo>
                    <a:pt x="1537" y="24976"/>
                  </a:lnTo>
                  <a:cubicBezTo>
                    <a:pt x="1123" y="24976"/>
                    <a:pt x="733" y="24829"/>
                    <a:pt x="440" y="245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2"/>
            <p:cNvSpPr/>
            <p:nvPr/>
          </p:nvSpPr>
          <p:spPr>
            <a:xfrm>
              <a:off x="6636341" y="2105487"/>
              <a:ext cx="853561" cy="2702149"/>
            </a:xfrm>
            <a:custGeom>
              <a:avLst/>
              <a:gdLst/>
              <a:ahLst/>
              <a:cxnLst/>
              <a:rect l="l" t="t" r="r" b="b"/>
              <a:pathLst>
                <a:path w="7561" h="24196" extrusionOk="0">
                  <a:moveTo>
                    <a:pt x="0" y="3684"/>
                  </a:moveTo>
                  <a:lnTo>
                    <a:pt x="0" y="23074"/>
                  </a:lnTo>
                  <a:cubicBezTo>
                    <a:pt x="0" y="23366"/>
                    <a:pt x="122" y="23659"/>
                    <a:pt x="342" y="23878"/>
                  </a:cubicBezTo>
                  <a:cubicBezTo>
                    <a:pt x="537" y="24098"/>
                    <a:pt x="829" y="24195"/>
                    <a:pt x="1146" y="24195"/>
                  </a:cubicBezTo>
                  <a:lnTo>
                    <a:pt x="6415" y="24195"/>
                  </a:lnTo>
                  <a:cubicBezTo>
                    <a:pt x="7049" y="24195"/>
                    <a:pt x="7561" y="23683"/>
                    <a:pt x="7561" y="23074"/>
                  </a:cubicBezTo>
                  <a:lnTo>
                    <a:pt x="7561" y="3684"/>
                  </a:lnTo>
                  <a:cubicBezTo>
                    <a:pt x="7488" y="1635"/>
                    <a:pt x="5829" y="1"/>
                    <a:pt x="3781" y="1"/>
                  </a:cubicBezTo>
                  <a:cubicBezTo>
                    <a:pt x="1732" y="1"/>
                    <a:pt x="49" y="1635"/>
                    <a:pt x="0" y="3684"/>
                  </a:cubicBezTo>
                  <a:close/>
                  <a:moveTo>
                    <a:pt x="4585" y="2318"/>
                  </a:moveTo>
                  <a:cubicBezTo>
                    <a:pt x="4585" y="3220"/>
                    <a:pt x="3366" y="3464"/>
                    <a:pt x="3024" y="2635"/>
                  </a:cubicBezTo>
                  <a:cubicBezTo>
                    <a:pt x="2683" y="1806"/>
                    <a:pt x="3732" y="1123"/>
                    <a:pt x="4366" y="1757"/>
                  </a:cubicBezTo>
                  <a:cubicBezTo>
                    <a:pt x="4512" y="1903"/>
                    <a:pt x="4585" y="2098"/>
                    <a:pt x="4585" y="2318"/>
                  </a:cubicBezTo>
                  <a:close/>
                  <a:moveTo>
                    <a:pt x="903" y="5098"/>
                  </a:moveTo>
                  <a:lnTo>
                    <a:pt x="6634" y="5098"/>
                  </a:lnTo>
                  <a:cubicBezTo>
                    <a:pt x="6732" y="5098"/>
                    <a:pt x="6805" y="5172"/>
                    <a:pt x="6805" y="5245"/>
                  </a:cubicBezTo>
                  <a:lnTo>
                    <a:pt x="6805" y="8123"/>
                  </a:lnTo>
                  <a:lnTo>
                    <a:pt x="6805" y="8123"/>
                  </a:lnTo>
                  <a:lnTo>
                    <a:pt x="6805" y="10976"/>
                  </a:lnTo>
                  <a:lnTo>
                    <a:pt x="6805" y="10976"/>
                  </a:lnTo>
                  <a:lnTo>
                    <a:pt x="6805" y="13830"/>
                  </a:lnTo>
                  <a:lnTo>
                    <a:pt x="6805" y="13830"/>
                  </a:lnTo>
                  <a:lnTo>
                    <a:pt x="6805" y="16683"/>
                  </a:lnTo>
                  <a:lnTo>
                    <a:pt x="6805" y="16683"/>
                  </a:lnTo>
                  <a:lnTo>
                    <a:pt x="6805" y="19537"/>
                  </a:lnTo>
                  <a:lnTo>
                    <a:pt x="6805" y="19537"/>
                  </a:lnTo>
                  <a:lnTo>
                    <a:pt x="6805" y="22415"/>
                  </a:lnTo>
                  <a:cubicBezTo>
                    <a:pt x="6805" y="22488"/>
                    <a:pt x="6732" y="22561"/>
                    <a:pt x="6634" y="22561"/>
                  </a:cubicBezTo>
                  <a:lnTo>
                    <a:pt x="903" y="22561"/>
                  </a:lnTo>
                  <a:cubicBezTo>
                    <a:pt x="829" y="22561"/>
                    <a:pt x="756" y="22488"/>
                    <a:pt x="756" y="22415"/>
                  </a:cubicBezTo>
                  <a:lnTo>
                    <a:pt x="756" y="5245"/>
                  </a:lnTo>
                  <a:cubicBezTo>
                    <a:pt x="756" y="5172"/>
                    <a:pt x="829" y="5098"/>
                    <a:pt x="903" y="5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2"/>
            <p:cNvSpPr/>
            <p:nvPr/>
          </p:nvSpPr>
          <p:spPr>
            <a:xfrm>
              <a:off x="6754649" y="2707541"/>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6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6754649" y="3028949"/>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6754649" y="3347564"/>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6754649" y="3666292"/>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8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6754649" y="3987700"/>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9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6754649" y="4306316"/>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6655532" y="2184555"/>
              <a:ext cx="834370" cy="2623081"/>
            </a:xfrm>
            <a:custGeom>
              <a:avLst/>
              <a:gdLst/>
              <a:ahLst/>
              <a:cxnLst/>
              <a:rect l="l" t="t" r="r" b="b"/>
              <a:pathLst>
                <a:path w="7391" h="23488" extrusionOk="0">
                  <a:moveTo>
                    <a:pt x="6928" y="21951"/>
                  </a:moveTo>
                  <a:cubicBezTo>
                    <a:pt x="6928" y="22244"/>
                    <a:pt x="6830" y="22536"/>
                    <a:pt x="6610" y="22756"/>
                  </a:cubicBezTo>
                  <a:cubicBezTo>
                    <a:pt x="6391" y="22975"/>
                    <a:pt x="6098" y="23073"/>
                    <a:pt x="5806" y="23097"/>
                  </a:cubicBezTo>
                  <a:lnTo>
                    <a:pt x="513" y="23097"/>
                  </a:lnTo>
                  <a:cubicBezTo>
                    <a:pt x="342" y="23097"/>
                    <a:pt x="172" y="23048"/>
                    <a:pt x="1" y="22951"/>
                  </a:cubicBezTo>
                  <a:cubicBezTo>
                    <a:pt x="50" y="23024"/>
                    <a:pt x="98" y="23097"/>
                    <a:pt x="172" y="23170"/>
                  </a:cubicBezTo>
                  <a:cubicBezTo>
                    <a:pt x="367" y="23390"/>
                    <a:pt x="659" y="23487"/>
                    <a:pt x="976" y="23487"/>
                  </a:cubicBezTo>
                  <a:lnTo>
                    <a:pt x="6245" y="23487"/>
                  </a:lnTo>
                  <a:cubicBezTo>
                    <a:pt x="6879" y="23487"/>
                    <a:pt x="7391" y="22975"/>
                    <a:pt x="7391" y="22366"/>
                  </a:cubicBezTo>
                  <a:lnTo>
                    <a:pt x="7391" y="2976"/>
                  </a:lnTo>
                  <a:cubicBezTo>
                    <a:pt x="7391" y="1976"/>
                    <a:pt x="6976" y="1025"/>
                    <a:pt x="6269" y="317"/>
                  </a:cubicBezTo>
                  <a:cubicBezTo>
                    <a:pt x="6171" y="195"/>
                    <a:pt x="6049" y="98"/>
                    <a:pt x="5928" y="0"/>
                  </a:cubicBezTo>
                  <a:cubicBezTo>
                    <a:pt x="6586" y="707"/>
                    <a:pt x="6952" y="1610"/>
                    <a:pt x="6928" y="256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2"/>
          <p:cNvGrpSpPr/>
          <p:nvPr/>
        </p:nvGrpSpPr>
        <p:grpSpPr>
          <a:xfrm>
            <a:off x="7141459" y="1885950"/>
            <a:ext cx="603495" cy="1371596"/>
            <a:chOff x="3724575" y="3497700"/>
            <a:chExt cx="603495" cy="1371596"/>
          </a:xfrm>
        </p:grpSpPr>
        <p:sp>
          <p:nvSpPr>
            <p:cNvPr id="1286" name="Google Shape;1286;p5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7E26E047-0CAC-923F-18CE-428FEDFF0CE3}"/>
              </a:ext>
            </a:extLst>
          </p:cNvPr>
          <p:cNvSpPr txBox="1"/>
          <p:nvPr/>
        </p:nvSpPr>
        <p:spPr>
          <a:xfrm>
            <a:off x="2873829" y="-1277257"/>
            <a:ext cx="284052" cy="307777"/>
          </a:xfrm>
          <a:prstGeom prst="rect">
            <a:avLst/>
          </a:prstGeom>
          <a:noFill/>
        </p:spPr>
        <p:txBody>
          <a:bodyPr wrap="none" rtlCol="0">
            <a:spAutoFit/>
          </a:bodyPr>
          <a:lstStyle/>
          <a:p>
            <a:r>
              <a:rPr lang="vi-VN"/>
              <a:t>a</a:t>
            </a:r>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36"/>
                                        </p:tgtEl>
                                        <p:attrNameLst>
                                          <p:attrName>style.visibility</p:attrName>
                                        </p:attrNameLst>
                                      </p:cBhvr>
                                      <p:to>
                                        <p:strVal val="visible"/>
                                      </p:to>
                                    </p:set>
                                    <p:animEffect transition="in" filter="fade">
                                      <p:cBhvr>
                                        <p:cTn id="7" dur="500"/>
                                        <p:tgtEl>
                                          <p:spTgt spid="1236"/>
                                        </p:tgtEl>
                                      </p:cBhvr>
                                    </p:animEffect>
                                    <p:anim calcmode="lin" valueType="num">
                                      <p:cBhvr>
                                        <p:cTn id="8" dur="500" fill="hold"/>
                                        <p:tgtEl>
                                          <p:spTgt spid="1236"/>
                                        </p:tgtEl>
                                        <p:attrNameLst>
                                          <p:attrName>ppt_x</p:attrName>
                                        </p:attrNameLst>
                                      </p:cBhvr>
                                      <p:tavLst>
                                        <p:tav tm="0">
                                          <p:val>
                                            <p:strVal val="#ppt_x"/>
                                          </p:val>
                                        </p:tav>
                                        <p:tav tm="100000">
                                          <p:val>
                                            <p:strVal val="#ppt_x"/>
                                          </p:val>
                                        </p:tav>
                                      </p:tavLst>
                                    </p:anim>
                                    <p:anim calcmode="lin" valueType="num">
                                      <p:cBhvr>
                                        <p:cTn id="9" dur="500" fill="hold"/>
                                        <p:tgtEl>
                                          <p:spTgt spid="12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249"/>
                                        </p:tgtEl>
                                        <p:attrNameLst>
                                          <p:attrName>style.visibility</p:attrName>
                                        </p:attrNameLst>
                                      </p:cBhvr>
                                      <p:to>
                                        <p:strVal val="visible"/>
                                      </p:to>
                                    </p:set>
                                    <p:animEffect transition="in" filter="fade">
                                      <p:cBhvr>
                                        <p:cTn id="12" dur="500"/>
                                        <p:tgtEl>
                                          <p:spTgt spid="1249"/>
                                        </p:tgtEl>
                                      </p:cBhvr>
                                    </p:animEffect>
                                    <p:anim calcmode="lin" valueType="num">
                                      <p:cBhvr>
                                        <p:cTn id="13" dur="500" fill="hold"/>
                                        <p:tgtEl>
                                          <p:spTgt spid="1249"/>
                                        </p:tgtEl>
                                        <p:attrNameLst>
                                          <p:attrName>ppt_x</p:attrName>
                                        </p:attrNameLst>
                                      </p:cBhvr>
                                      <p:tavLst>
                                        <p:tav tm="0">
                                          <p:val>
                                            <p:strVal val="#ppt_x"/>
                                          </p:val>
                                        </p:tav>
                                        <p:tav tm="100000">
                                          <p:val>
                                            <p:strVal val="#ppt_x"/>
                                          </p:val>
                                        </p:tav>
                                      </p:tavLst>
                                    </p:anim>
                                    <p:anim calcmode="lin" valueType="num">
                                      <p:cBhvr>
                                        <p:cTn id="14" dur="500" fill="hold"/>
                                        <p:tgtEl>
                                          <p:spTgt spid="1249"/>
                                        </p:tgtEl>
                                        <p:attrNameLst>
                                          <p:attrName>ppt_y</p:attrName>
                                        </p:attrNameLst>
                                      </p:cBhvr>
                                      <p:tavLst>
                                        <p:tav tm="0">
                                          <p:val>
                                            <p:strVal val="#ppt_y+.1"/>
                                          </p:val>
                                        </p:tav>
                                        <p:tav tm="100000">
                                          <p:val>
                                            <p:strVal val="#ppt_y"/>
                                          </p:val>
                                        </p:tav>
                                      </p:tavLst>
                                    </p:anim>
                                  </p:childTnLst>
                                </p:cTn>
                              </p:par>
                              <p:par>
                                <p:cTn id="15" presetID="2" presetClass="entr" presetSubtype="9" fill="hold" nodeType="withEffect">
                                  <p:stCondLst>
                                    <p:cond delay="250"/>
                                  </p:stCondLst>
                                  <p:childTnLst>
                                    <p:set>
                                      <p:cBhvr>
                                        <p:cTn id="16" dur="1" fill="hold">
                                          <p:stCondLst>
                                            <p:cond delay="0"/>
                                          </p:stCondLst>
                                        </p:cTn>
                                        <p:tgtEl>
                                          <p:spTgt spid="1238"/>
                                        </p:tgtEl>
                                        <p:attrNameLst>
                                          <p:attrName>style.visibility</p:attrName>
                                        </p:attrNameLst>
                                      </p:cBhvr>
                                      <p:to>
                                        <p:strVal val="visible"/>
                                      </p:to>
                                    </p:set>
                                    <p:anim calcmode="lin" valueType="num">
                                      <p:cBhvr additive="base">
                                        <p:cTn id="17" dur="500" fill="hold"/>
                                        <p:tgtEl>
                                          <p:spTgt spid="1238"/>
                                        </p:tgtEl>
                                        <p:attrNameLst>
                                          <p:attrName>ppt_x</p:attrName>
                                        </p:attrNameLst>
                                      </p:cBhvr>
                                      <p:tavLst>
                                        <p:tav tm="0">
                                          <p:val>
                                            <p:strVal val="0-#ppt_w/2"/>
                                          </p:val>
                                        </p:tav>
                                        <p:tav tm="100000">
                                          <p:val>
                                            <p:strVal val="#ppt_x"/>
                                          </p:val>
                                        </p:tav>
                                      </p:tavLst>
                                    </p:anim>
                                    <p:anim calcmode="lin" valueType="num">
                                      <p:cBhvr additive="base">
                                        <p:cTn id="18" dur="500" fill="hold"/>
                                        <p:tgtEl>
                                          <p:spTgt spid="1238"/>
                                        </p:tgtEl>
                                        <p:attrNameLst>
                                          <p:attrName>ppt_y</p:attrName>
                                        </p:attrNameLst>
                                      </p:cBhvr>
                                      <p:tavLst>
                                        <p:tav tm="0">
                                          <p:val>
                                            <p:strVal val="0-#ppt_h/2"/>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1265"/>
                                        </p:tgtEl>
                                        <p:attrNameLst>
                                          <p:attrName>style.visibility</p:attrName>
                                        </p:attrNameLst>
                                      </p:cBhvr>
                                      <p:to>
                                        <p:strVal val="visible"/>
                                      </p:to>
                                    </p:set>
                                    <p:anim calcmode="lin" valueType="num">
                                      <p:cBhvr additive="base">
                                        <p:cTn id="21" dur="500" fill="hold"/>
                                        <p:tgtEl>
                                          <p:spTgt spid="1265"/>
                                        </p:tgtEl>
                                        <p:attrNameLst>
                                          <p:attrName>ppt_x</p:attrName>
                                        </p:attrNameLst>
                                      </p:cBhvr>
                                      <p:tavLst>
                                        <p:tav tm="0">
                                          <p:val>
                                            <p:strVal val="0-#ppt_w/2"/>
                                          </p:val>
                                        </p:tav>
                                        <p:tav tm="100000">
                                          <p:val>
                                            <p:strVal val="#ppt_x"/>
                                          </p:val>
                                        </p:tav>
                                      </p:tavLst>
                                    </p:anim>
                                    <p:anim calcmode="lin" valueType="num">
                                      <p:cBhvr additive="base">
                                        <p:cTn id="22" dur="500" fill="hold"/>
                                        <p:tgtEl>
                                          <p:spTgt spid="12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30FEF012-15DA-ED82-0D01-842F703EDF03}"/>
            </a:ext>
          </a:extLst>
        </p:cNvPr>
        <p:cNvGrpSpPr/>
        <p:nvPr/>
      </p:nvGrpSpPr>
      <p:grpSpPr>
        <a:xfrm>
          <a:off x="0" y="0"/>
          <a:ext cx="0" cy="0"/>
          <a:chOff x="0" y="0"/>
          <a:chExt cx="0" cy="0"/>
        </a:xfrm>
      </p:grpSpPr>
      <p:pic>
        <p:nvPicPr>
          <p:cNvPr id="6" name="Google Shape;9;p2">
            <a:extLst>
              <a:ext uri="{FF2B5EF4-FFF2-40B4-BE49-F238E27FC236}">
                <a16:creationId xmlns:a16="http://schemas.microsoft.com/office/drawing/2014/main" id="{68D4C89E-BD22-3A47-659B-3DE85A101796}"/>
              </a:ext>
            </a:extLst>
          </p:cNvPr>
          <p:cNvPicPr preferRelativeResize="0"/>
          <p:nvPr/>
        </p:nvPicPr>
        <p:blipFill>
          <a:blip r:embed="rId3">
            <a:alphaModFix amt="20000"/>
          </a:blip>
          <a:stretch>
            <a:fillRect/>
          </a:stretch>
        </p:blipFill>
        <p:spPr>
          <a:xfrm>
            <a:off x="0" y="1170698"/>
            <a:ext cx="9326879" cy="4169115"/>
          </a:xfrm>
          <a:prstGeom prst="rect">
            <a:avLst/>
          </a:prstGeom>
          <a:noFill/>
          <a:ln>
            <a:noFill/>
          </a:ln>
        </p:spPr>
      </p:pic>
      <p:sp>
        <p:nvSpPr>
          <p:cNvPr id="37" name="Rectangle: Rounded Corners 15">
            <a:extLst>
              <a:ext uri="{FF2B5EF4-FFF2-40B4-BE49-F238E27FC236}">
                <a16:creationId xmlns:a16="http://schemas.microsoft.com/office/drawing/2014/main" id="{820AA940-124D-7440-7819-93937A1A5145}"/>
              </a:ext>
            </a:extLst>
          </p:cNvPr>
          <p:cNvSpPr/>
          <p:nvPr/>
        </p:nvSpPr>
        <p:spPr>
          <a:xfrm>
            <a:off x="-814500" y="-6705595"/>
            <a:ext cx="10772999" cy="6185898"/>
          </a:xfrm>
          <a:custGeom>
            <a:avLst/>
            <a:gdLst>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0 w 4058826"/>
              <a:gd name="connsiteY7" fmla="*/ 21126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434340 w 4058826"/>
              <a:gd name="connsiteY7" fmla="*/ 213549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32194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32194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660"/>
              <a:gd name="connsiteX1" fmla="*/ 321949 w 4058826"/>
              <a:gd name="connsiteY1" fmla="*/ 0 h 2434660"/>
              <a:gd name="connsiteX2" fmla="*/ 3736877 w 4058826"/>
              <a:gd name="connsiteY2" fmla="*/ 0 h 2434660"/>
              <a:gd name="connsiteX3" fmla="*/ 4058826 w 4058826"/>
              <a:gd name="connsiteY3" fmla="*/ 321949 h 2434660"/>
              <a:gd name="connsiteX4" fmla="*/ 4058826 w 4058826"/>
              <a:gd name="connsiteY4" fmla="*/ 2112633 h 2434660"/>
              <a:gd name="connsiteX5" fmla="*/ 3736877 w 4058826"/>
              <a:gd name="connsiteY5" fmla="*/ 2434582 h 2434660"/>
              <a:gd name="connsiteX6" fmla="*/ 616589 w 4058826"/>
              <a:gd name="connsiteY6" fmla="*/ 2434582 h 2434660"/>
              <a:gd name="connsiteX7" fmla="*/ 121920 w 4058826"/>
              <a:gd name="connsiteY7" fmla="*/ 2150733 h 2434660"/>
              <a:gd name="connsiteX8" fmla="*/ 0 w 4058826"/>
              <a:gd name="connsiteY8" fmla="*/ 321949 h 2434660"/>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21920 w 4058826"/>
              <a:gd name="connsiteY7" fmla="*/ 2150733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158 w 4058984"/>
              <a:gd name="connsiteY0" fmla="*/ 321949 h 2434582"/>
              <a:gd name="connsiteX1" fmla="*/ 322107 w 4058984"/>
              <a:gd name="connsiteY1" fmla="*/ 0 h 2434582"/>
              <a:gd name="connsiteX2" fmla="*/ 3737035 w 4058984"/>
              <a:gd name="connsiteY2" fmla="*/ 0 h 2434582"/>
              <a:gd name="connsiteX3" fmla="*/ 4058984 w 4058984"/>
              <a:gd name="connsiteY3" fmla="*/ 321949 h 2434582"/>
              <a:gd name="connsiteX4" fmla="*/ 4058984 w 4058984"/>
              <a:gd name="connsiteY4" fmla="*/ 2112633 h 2434582"/>
              <a:gd name="connsiteX5" fmla="*/ 3737035 w 4058984"/>
              <a:gd name="connsiteY5" fmla="*/ 2434582 h 2434582"/>
              <a:gd name="connsiteX6" fmla="*/ 616747 w 4058984"/>
              <a:gd name="connsiteY6" fmla="*/ 2434582 h 2434582"/>
              <a:gd name="connsiteX7" fmla="*/ 132238 w 4058984"/>
              <a:gd name="connsiteY7" fmla="*/ 2161055 h 2434582"/>
              <a:gd name="connsiteX8" fmla="*/ 158 w 4058984"/>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4582"/>
              <a:gd name="connsiteX1" fmla="*/ 321949 w 4058826"/>
              <a:gd name="connsiteY1" fmla="*/ 0 h 2434582"/>
              <a:gd name="connsiteX2" fmla="*/ 3736877 w 4058826"/>
              <a:gd name="connsiteY2" fmla="*/ 0 h 2434582"/>
              <a:gd name="connsiteX3" fmla="*/ 4058826 w 4058826"/>
              <a:gd name="connsiteY3" fmla="*/ 321949 h 2434582"/>
              <a:gd name="connsiteX4" fmla="*/ 4058826 w 4058826"/>
              <a:gd name="connsiteY4" fmla="*/ 2112633 h 2434582"/>
              <a:gd name="connsiteX5" fmla="*/ 3736877 w 4058826"/>
              <a:gd name="connsiteY5" fmla="*/ 2434582 h 2434582"/>
              <a:gd name="connsiteX6" fmla="*/ 616589 w 4058826"/>
              <a:gd name="connsiteY6" fmla="*/ 2434582 h 2434582"/>
              <a:gd name="connsiteX7" fmla="*/ 132080 w 4058826"/>
              <a:gd name="connsiteY7" fmla="*/ 2161055 h 2434582"/>
              <a:gd name="connsiteX8" fmla="*/ 0 w 4058826"/>
              <a:gd name="connsiteY8" fmla="*/ 321949 h 2434582"/>
              <a:gd name="connsiteX0" fmla="*/ 0 w 4058826"/>
              <a:gd name="connsiteY0" fmla="*/ 321949 h 2437592"/>
              <a:gd name="connsiteX1" fmla="*/ 321949 w 4058826"/>
              <a:gd name="connsiteY1" fmla="*/ 0 h 2437592"/>
              <a:gd name="connsiteX2" fmla="*/ 3736877 w 4058826"/>
              <a:gd name="connsiteY2" fmla="*/ 0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58826"/>
              <a:gd name="connsiteY0" fmla="*/ 321949 h 2437592"/>
              <a:gd name="connsiteX1" fmla="*/ 321949 w 4058826"/>
              <a:gd name="connsiteY1" fmla="*/ 0 h 2437592"/>
              <a:gd name="connsiteX2" fmla="*/ 3777517 w 4058826"/>
              <a:gd name="connsiteY2" fmla="*/ 165161 h 2437592"/>
              <a:gd name="connsiteX3" fmla="*/ 4058826 w 4058826"/>
              <a:gd name="connsiteY3" fmla="*/ 321949 h 2437592"/>
              <a:gd name="connsiteX4" fmla="*/ 4058826 w 4058826"/>
              <a:gd name="connsiteY4" fmla="*/ 2112633 h 2437592"/>
              <a:gd name="connsiteX5" fmla="*/ 3736877 w 4058826"/>
              <a:gd name="connsiteY5" fmla="*/ 2434582 h 2437592"/>
              <a:gd name="connsiteX6" fmla="*/ 616589 w 4058826"/>
              <a:gd name="connsiteY6" fmla="*/ 2434582 h 2437592"/>
              <a:gd name="connsiteX7" fmla="*/ 132080 w 4058826"/>
              <a:gd name="connsiteY7" fmla="*/ 2161055 h 2437592"/>
              <a:gd name="connsiteX8" fmla="*/ 0 w 4058826"/>
              <a:gd name="connsiteY8" fmla="*/ 321949 h 2437592"/>
              <a:gd name="connsiteX0" fmla="*/ 0 w 4079146"/>
              <a:gd name="connsiteY0" fmla="*/ 321949 h 2437592"/>
              <a:gd name="connsiteX1" fmla="*/ 321949 w 4079146"/>
              <a:gd name="connsiteY1" fmla="*/ 0 h 2437592"/>
              <a:gd name="connsiteX2" fmla="*/ 3777517 w 4079146"/>
              <a:gd name="connsiteY2" fmla="*/ 165161 h 2437592"/>
              <a:gd name="connsiteX3" fmla="*/ 4079146 w 4079146"/>
              <a:gd name="connsiteY3" fmla="*/ 435498 h 2437592"/>
              <a:gd name="connsiteX4" fmla="*/ 4058826 w 4079146"/>
              <a:gd name="connsiteY4" fmla="*/ 2112633 h 2437592"/>
              <a:gd name="connsiteX5" fmla="*/ 3736877 w 4079146"/>
              <a:gd name="connsiteY5" fmla="*/ 2434582 h 2437592"/>
              <a:gd name="connsiteX6" fmla="*/ 616589 w 4079146"/>
              <a:gd name="connsiteY6" fmla="*/ 2434582 h 2437592"/>
              <a:gd name="connsiteX7" fmla="*/ 132080 w 4079146"/>
              <a:gd name="connsiteY7" fmla="*/ 2161055 h 2437592"/>
              <a:gd name="connsiteX8" fmla="*/ 0 w 4079146"/>
              <a:gd name="connsiteY8" fmla="*/ 321949 h 243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9146" h="2437592">
                <a:moveTo>
                  <a:pt x="0" y="321949"/>
                </a:moveTo>
                <a:cubicBezTo>
                  <a:pt x="0" y="144141"/>
                  <a:pt x="144141" y="0"/>
                  <a:pt x="321949" y="0"/>
                </a:cubicBezTo>
                <a:lnTo>
                  <a:pt x="3777517" y="165161"/>
                </a:lnTo>
                <a:cubicBezTo>
                  <a:pt x="3955325" y="165161"/>
                  <a:pt x="4079146" y="257690"/>
                  <a:pt x="4079146" y="435498"/>
                </a:cubicBezTo>
                <a:lnTo>
                  <a:pt x="4058826" y="2112633"/>
                </a:lnTo>
                <a:cubicBezTo>
                  <a:pt x="4058826" y="2290441"/>
                  <a:pt x="3914685" y="2434582"/>
                  <a:pt x="3736877" y="2434582"/>
                </a:cubicBezTo>
                <a:lnTo>
                  <a:pt x="616589" y="2434582"/>
                </a:lnTo>
                <a:cubicBezTo>
                  <a:pt x="342261" y="2438453"/>
                  <a:pt x="127635" y="2473056"/>
                  <a:pt x="132080" y="2161055"/>
                </a:cubicBezTo>
                <a:cubicBezTo>
                  <a:pt x="-10160" y="356419"/>
                  <a:pt x="121920" y="2167875"/>
                  <a:pt x="0" y="321949"/>
                </a:cubicBezTo>
                <a:close/>
              </a:path>
            </a:pathLst>
          </a:custGeom>
          <a:solidFill>
            <a:srgbClr val="EE9F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oogle Shape;185;p13">
            <a:extLst>
              <a:ext uri="{FF2B5EF4-FFF2-40B4-BE49-F238E27FC236}">
                <a16:creationId xmlns:a16="http://schemas.microsoft.com/office/drawing/2014/main" id="{3D6B84D4-ACA2-749C-B2EF-1997DFA0A7D1}"/>
              </a:ext>
            </a:extLst>
          </p:cNvPr>
          <p:cNvGrpSpPr/>
          <p:nvPr/>
        </p:nvGrpSpPr>
        <p:grpSpPr>
          <a:xfrm>
            <a:off x="274200" y="274200"/>
            <a:ext cx="8687100" cy="4686600"/>
            <a:chOff x="274200" y="274200"/>
            <a:chExt cx="8687100" cy="4686600"/>
          </a:xfrm>
        </p:grpSpPr>
        <p:sp>
          <p:nvSpPr>
            <p:cNvPr id="39" name="Google Shape;186;p13">
              <a:extLst>
                <a:ext uri="{FF2B5EF4-FFF2-40B4-BE49-F238E27FC236}">
                  <a16:creationId xmlns:a16="http://schemas.microsoft.com/office/drawing/2014/main" id="{54C2B486-073A-2593-25C2-532D550D62B3}"/>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87;p13">
              <a:extLst>
                <a:ext uri="{FF2B5EF4-FFF2-40B4-BE49-F238E27FC236}">
                  <a16:creationId xmlns:a16="http://schemas.microsoft.com/office/drawing/2014/main" id="{F38EBC42-7C48-9985-F0F2-C9F22DD5C8BD}"/>
                </a:ext>
              </a:extLst>
            </p:cNvPr>
            <p:cNvGrpSpPr/>
            <p:nvPr/>
          </p:nvGrpSpPr>
          <p:grpSpPr>
            <a:xfrm>
              <a:off x="274200" y="274200"/>
              <a:ext cx="8595900" cy="4595100"/>
              <a:chOff x="274200" y="274200"/>
              <a:chExt cx="8595900" cy="4595100"/>
            </a:xfrm>
          </p:grpSpPr>
          <p:grpSp>
            <p:nvGrpSpPr>
              <p:cNvPr id="41" name="Google Shape;188;p13">
                <a:extLst>
                  <a:ext uri="{FF2B5EF4-FFF2-40B4-BE49-F238E27FC236}">
                    <a16:creationId xmlns:a16="http://schemas.microsoft.com/office/drawing/2014/main" id="{DC6F69C8-92C7-FF84-E601-CD3B4395C173}"/>
                  </a:ext>
                </a:extLst>
              </p:cNvPr>
              <p:cNvGrpSpPr/>
              <p:nvPr/>
            </p:nvGrpSpPr>
            <p:grpSpPr>
              <a:xfrm>
                <a:off x="274200" y="274200"/>
                <a:ext cx="8595900" cy="4595100"/>
                <a:chOff x="274200" y="274200"/>
                <a:chExt cx="8595900" cy="4595100"/>
              </a:xfrm>
            </p:grpSpPr>
            <p:sp>
              <p:nvSpPr>
                <p:cNvPr id="47" name="Google Shape;189;p13">
                  <a:extLst>
                    <a:ext uri="{FF2B5EF4-FFF2-40B4-BE49-F238E27FC236}">
                      <a16:creationId xmlns:a16="http://schemas.microsoft.com/office/drawing/2014/main" id="{436F925A-F104-A8F7-C253-85024C230C56}"/>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190;p13">
                  <a:extLst>
                    <a:ext uri="{FF2B5EF4-FFF2-40B4-BE49-F238E27FC236}">
                      <a16:creationId xmlns:a16="http://schemas.microsoft.com/office/drawing/2014/main" id="{5E2F0944-D0B4-12B6-E0A2-86FBA8D256DE}"/>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42" name="Google Shape;191;p13">
                <a:extLst>
                  <a:ext uri="{FF2B5EF4-FFF2-40B4-BE49-F238E27FC236}">
                    <a16:creationId xmlns:a16="http://schemas.microsoft.com/office/drawing/2014/main" id="{DE061F4D-9DD3-E339-CF2D-56751185387E}"/>
                  </a:ext>
                </a:extLst>
              </p:cNvPr>
              <p:cNvGrpSpPr/>
              <p:nvPr/>
            </p:nvGrpSpPr>
            <p:grpSpPr>
              <a:xfrm>
                <a:off x="8595300" y="365550"/>
                <a:ext cx="183000" cy="183000"/>
                <a:chOff x="8225400" y="367488"/>
                <a:chExt cx="183000" cy="183000"/>
              </a:xfrm>
            </p:grpSpPr>
            <p:cxnSp>
              <p:nvCxnSpPr>
                <p:cNvPr id="45" name="Google Shape;192;p13">
                  <a:extLst>
                    <a:ext uri="{FF2B5EF4-FFF2-40B4-BE49-F238E27FC236}">
                      <a16:creationId xmlns:a16="http://schemas.microsoft.com/office/drawing/2014/main" id="{1D2EC3A5-872E-5A0C-B6AF-E3ED4E15D0EF}"/>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6" name="Google Shape;193;p13">
                  <a:extLst>
                    <a:ext uri="{FF2B5EF4-FFF2-40B4-BE49-F238E27FC236}">
                      <a16:creationId xmlns:a16="http://schemas.microsoft.com/office/drawing/2014/main" id="{4FA5D00B-0928-00B3-365D-5E2AA85C1AD4}"/>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43" name="Google Shape;194;p13">
                <a:extLst>
                  <a:ext uri="{FF2B5EF4-FFF2-40B4-BE49-F238E27FC236}">
                    <a16:creationId xmlns:a16="http://schemas.microsoft.com/office/drawing/2014/main" id="{04ADA3DA-FA9F-E0C4-85A7-B030E6185BD7}"/>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195;p13">
                <a:extLst>
                  <a:ext uri="{FF2B5EF4-FFF2-40B4-BE49-F238E27FC236}">
                    <a16:creationId xmlns:a16="http://schemas.microsoft.com/office/drawing/2014/main" id="{EB46EA7F-5979-DC7A-E8CF-60428D087084}"/>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426" name="Google Shape;426;p29">
            <a:extLst>
              <a:ext uri="{FF2B5EF4-FFF2-40B4-BE49-F238E27FC236}">
                <a16:creationId xmlns:a16="http://schemas.microsoft.com/office/drawing/2014/main" id="{A0CD4810-3FC6-F5F0-AA42-892841E0E59E}"/>
              </a:ext>
            </a:extLst>
          </p:cNvPr>
          <p:cNvSpPr/>
          <p:nvPr/>
        </p:nvSpPr>
        <p:spPr>
          <a:xfrm>
            <a:off x="479722" y="383819"/>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roup 29">
            <a:extLst>
              <a:ext uri="{FF2B5EF4-FFF2-40B4-BE49-F238E27FC236}">
                <a16:creationId xmlns:a16="http://schemas.microsoft.com/office/drawing/2014/main" id="{F6D60544-50D3-9132-07A1-CEFD2A788ED4}"/>
              </a:ext>
            </a:extLst>
          </p:cNvPr>
          <p:cNvGrpSpPr/>
          <p:nvPr/>
        </p:nvGrpSpPr>
        <p:grpSpPr>
          <a:xfrm>
            <a:off x="802602" y="664976"/>
            <a:ext cx="7538793" cy="4164575"/>
            <a:chOff x="954391" y="687500"/>
            <a:chExt cx="7538793" cy="4164575"/>
          </a:xfrm>
        </p:grpSpPr>
        <p:grpSp>
          <p:nvGrpSpPr>
            <p:cNvPr id="18" name="Google Shape;21;p2">
              <a:extLst>
                <a:ext uri="{FF2B5EF4-FFF2-40B4-BE49-F238E27FC236}">
                  <a16:creationId xmlns:a16="http://schemas.microsoft.com/office/drawing/2014/main" id="{C20138E7-5346-F44E-217C-87B6FD287753}"/>
                </a:ext>
              </a:extLst>
            </p:cNvPr>
            <p:cNvGrpSpPr/>
            <p:nvPr/>
          </p:nvGrpSpPr>
          <p:grpSpPr>
            <a:xfrm>
              <a:off x="1066800" y="687500"/>
              <a:ext cx="7406700" cy="4164575"/>
              <a:chOff x="914400" y="535100"/>
              <a:chExt cx="7406700" cy="4164575"/>
            </a:xfrm>
          </p:grpSpPr>
          <p:sp>
            <p:nvSpPr>
              <p:cNvPr id="19" name="Google Shape;22;p2">
                <a:extLst>
                  <a:ext uri="{FF2B5EF4-FFF2-40B4-BE49-F238E27FC236}">
                    <a16:creationId xmlns:a16="http://schemas.microsoft.com/office/drawing/2014/main" id="{C23F3983-2244-5BEC-61FD-F6ED69A68307}"/>
                  </a:ext>
                </a:extLst>
              </p:cNvPr>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3;p2">
                <a:extLst>
                  <a:ext uri="{FF2B5EF4-FFF2-40B4-BE49-F238E27FC236}">
                    <a16:creationId xmlns:a16="http://schemas.microsoft.com/office/drawing/2014/main" id="{55D4630A-79BE-7F47-F6DF-DC1F69D14530}"/>
                  </a:ext>
                </a:extLst>
              </p:cNvPr>
              <p:cNvGrpSpPr/>
              <p:nvPr/>
            </p:nvGrpSpPr>
            <p:grpSpPr>
              <a:xfrm>
                <a:off x="914400" y="535100"/>
                <a:ext cx="7315200" cy="4073400"/>
                <a:chOff x="914400" y="535100"/>
                <a:chExt cx="7315200" cy="4073400"/>
              </a:xfrm>
            </p:grpSpPr>
            <p:sp>
              <p:nvSpPr>
                <p:cNvPr id="21" name="Google Shape;24;p2">
                  <a:extLst>
                    <a:ext uri="{FF2B5EF4-FFF2-40B4-BE49-F238E27FC236}">
                      <a16:creationId xmlns:a16="http://schemas.microsoft.com/office/drawing/2014/main" id="{6341D2E2-B094-6CAC-14F0-8A3661C71DFD}"/>
                    </a:ext>
                  </a:extLst>
                </p:cNvPr>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5;p2">
                  <a:extLst>
                    <a:ext uri="{FF2B5EF4-FFF2-40B4-BE49-F238E27FC236}">
                      <a16:creationId xmlns:a16="http://schemas.microsoft.com/office/drawing/2014/main" id="{2B7D46EE-0411-31C0-AFBF-E31CC4200851}"/>
                    </a:ext>
                  </a:extLst>
                </p:cNvPr>
                <p:cNvGrpSpPr/>
                <p:nvPr/>
              </p:nvGrpSpPr>
              <p:grpSpPr>
                <a:xfrm>
                  <a:off x="7955100" y="626350"/>
                  <a:ext cx="183000" cy="183000"/>
                  <a:chOff x="8225400" y="367488"/>
                  <a:chExt cx="183000" cy="183000"/>
                </a:xfrm>
              </p:grpSpPr>
              <p:cxnSp>
                <p:nvCxnSpPr>
                  <p:cNvPr id="26" name="Google Shape;26;p2">
                    <a:extLst>
                      <a:ext uri="{FF2B5EF4-FFF2-40B4-BE49-F238E27FC236}">
                        <a16:creationId xmlns:a16="http://schemas.microsoft.com/office/drawing/2014/main" id="{9493B699-24AA-2426-C98D-18A9C85BE421}"/>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 name="Google Shape;27;p2">
                    <a:extLst>
                      <a:ext uri="{FF2B5EF4-FFF2-40B4-BE49-F238E27FC236}">
                        <a16:creationId xmlns:a16="http://schemas.microsoft.com/office/drawing/2014/main" id="{2C14406E-E517-1FBD-411A-AB8DDFB00B62}"/>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3" name="Google Shape;28;p2">
                  <a:extLst>
                    <a:ext uri="{FF2B5EF4-FFF2-40B4-BE49-F238E27FC236}">
                      <a16:creationId xmlns:a16="http://schemas.microsoft.com/office/drawing/2014/main" id="{4A8ADD68-7D86-236B-9EB7-B4990CF9D925}"/>
                    </a:ext>
                  </a:extLst>
                </p:cNvPr>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9;p2">
                  <a:extLst>
                    <a:ext uri="{FF2B5EF4-FFF2-40B4-BE49-F238E27FC236}">
                      <a16:creationId xmlns:a16="http://schemas.microsoft.com/office/drawing/2014/main" id="{D7536F3E-9E0F-6CE2-1C02-94AB42E8A302}"/>
                    </a:ext>
                  </a:extLst>
                </p:cNvPr>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25" name="Google Shape;30;p2">
                  <a:extLst>
                    <a:ext uri="{FF2B5EF4-FFF2-40B4-BE49-F238E27FC236}">
                      <a16:creationId xmlns:a16="http://schemas.microsoft.com/office/drawing/2014/main" id="{7817FB6B-42BF-CDEB-F9A3-3B9F1B5C6FC6}"/>
                    </a:ext>
                  </a:extLst>
                </p:cNvPr>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 name="TextBox 2">
              <a:extLst>
                <a:ext uri="{FF2B5EF4-FFF2-40B4-BE49-F238E27FC236}">
                  <a16:creationId xmlns:a16="http://schemas.microsoft.com/office/drawing/2014/main" id="{99D56843-85D7-BB3F-8AF4-545013401E4E}"/>
                </a:ext>
              </a:extLst>
            </p:cNvPr>
            <p:cNvSpPr txBox="1">
              <a:spLocks/>
            </p:cNvSpPr>
            <p:nvPr/>
          </p:nvSpPr>
          <p:spPr>
            <a:xfrm>
              <a:off x="954391" y="1612406"/>
              <a:ext cx="7538793" cy="1754326"/>
            </a:xfrm>
            <a:prstGeom prst="rect">
              <a:avLst/>
            </a:prstGeom>
            <a:noFill/>
          </p:spPr>
          <p:txBody>
            <a:bodyPr wrap="square" rtlCol="0">
              <a:spAutoFit/>
            </a:bodyPr>
            <a:lstStyle/>
            <a:p>
              <a:pPr algn="ctr"/>
              <a:r>
                <a:rPr lang="vi-VN" sz="5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rPr>
                <a:t>XÂY DỰNG WEBSITE BÁN TRÀ</a:t>
              </a:r>
              <a:endParaRPr lang="en-US" sz="5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endParaRPr>
            </a:p>
          </p:txBody>
        </p:sp>
        <p:sp>
          <p:nvSpPr>
            <p:cNvPr id="5" name="TextBox 4">
              <a:extLst>
                <a:ext uri="{FF2B5EF4-FFF2-40B4-BE49-F238E27FC236}">
                  <a16:creationId xmlns:a16="http://schemas.microsoft.com/office/drawing/2014/main" id="{B526343B-19F1-1F07-415C-93C267F4FBD2}"/>
                </a:ext>
              </a:extLst>
            </p:cNvPr>
            <p:cNvSpPr txBox="1"/>
            <p:nvPr/>
          </p:nvSpPr>
          <p:spPr>
            <a:xfrm>
              <a:off x="2792197" y="712286"/>
              <a:ext cx="4176674" cy="369332"/>
            </a:xfrm>
            <a:prstGeom prst="rect">
              <a:avLst/>
            </a:prstGeom>
            <a:noFill/>
          </p:spPr>
          <p:txBody>
            <a:bodyPr wrap="square" rtlCol="0">
              <a:spAutoFit/>
            </a:bodyPr>
            <a:lstStyle/>
            <a:p>
              <a:r>
                <a:rPr lang="vi-VN" sz="1800" b="1">
                  <a:ln w="12700">
                    <a:solidFill>
                      <a:sysClr val="windowText" lastClr="000000"/>
                    </a:solidFill>
                  </a:ln>
                  <a:solidFill>
                    <a:schemeClr val="tx1"/>
                  </a:solidFill>
                  <a:latin typeface="Comfortaa" pitchFamily="2" charset="0"/>
                  <a:ea typeface="Calibri" panose="020F0502020204030204" pitchFamily="34" charset="0"/>
                  <a:cs typeface="Calibri" panose="020F0502020204030204" pitchFamily="34" charset="0"/>
                </a:rPr>
                <a:t>MÔN CÔNG NGHỆ PHẦN MỀM</a:t>
              </a:r>
            </a:p>
          </p:txBody>
        </p:sp>
      </p:grpSp>
      <p:sp>
        <p:nvSpPr>
          <p:cNvPr id="31" name="Google Shape;414;p29">
            <a:extLst>
              <a:ext uri="{FF2B5EF4-FFF2-40B4-BE49-F238E27FC236}">
                <a16:creationId xmlns:a16="http://schemas.microsoft.com/office/drawing/2014/main" id="{00B24602-D8D1-1328-5CE4-AF4F08E009A5}"/>
              </a:ext>
            </a:extLst>
          </p:cNvPr>
          <p:cNvSpPr/>
          <p:nvPr/>
        </p:nvSpPr>
        <p:spPr>
          <a:xfrm rot="18900000">
            <a:off x="7835945" y="4405138"/>
            <a:ext cx="525496" cy="525496"/>
          </a:xfrm>
          <a:prstGeom prst="upArrow">
            <a:avLst>
              <a:gd name="adj1" fmla="val 59822"/>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427;p29">
            <a:extLst>
              <a:ext uri="{FF2B5EF4-FFF2-40B4-BE49-F238E27FC236}">
                <a16:creationId xmlns:a16="http://schemas.microsoft.com/office/drawing/2014/main" id="{2F744049-1DB4-1E06-7FD9-9E4C9C3980B7}"/>
              </a:ext>
            </a:extLst>
          </p:cNvPr>
          <p:cNvGrpSpPr/>
          <p:nvPr/>
        </p:nvGrpSpPr>
        <p:grpSpPr>
          <a:xfrm>
            <a:off x="6993216" y="365550"/>
            <a:ext cx="689546" cy="208288"/>
            <a:chOff x="6761147" y="3414805"/>
            <a:chExt cx="689546" cy="208288"/>
          </a:xfrm>
        </p:grpSpPr>
        <p:sp>
          <p:nvSpPr>
            <p:cNvPr id="33" name="Google Shape;428;p29">
              <a:extLst>
                <a:ext uri="{FF2B5EF4-FFF2-40B4-BE49-F238E27FC236}">
                  <a16:creationId xmlns:a16="http://schemas.microsoft.com/office/drawing/2014/main" id="{261850D7-1DBB-5E58-CAE7-7CC367C953B1}"/>
                </a:ext>
              </a:extLst>
            </p:cNvPr>
            <p:cNvSpPr/>
            <p:nvPr/>
          </p:nvSpPr>
          <p:spPr>
            <a:xfrm>
              <a:off x="6993487" y="356345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9;p29">
              <a:extLst>
                <a:ext uri="{FF2B5EF4-FFF2-40B4-BE49-F238E27FC236}">
                  <a16:creationId xmlns:a16="http://schemas.microsoft.com/office/drawing/2014/main" id="{8D865B88-CAAE-B4A9-A5EC-E4A1AC00FD4E}"/>
                </a:ext>
              </a:extLst>
            </p:cNvPr>
            <p:cNvSpPr/>
            <p:nvPr/>
          </p:nvSpPr>
          <p:spPr>
            <a:xfrm>
              <a:off x="6761147" y="341480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8">
            <a:extLst>
              <a:ext uri="{FF2B5EF4-FFF2-40B4-BE49-F238E27FC236}">
                <a16:creationId xmlns:a16="http://schemas.microsoft.com/office/drawing/2014/main" id="{ADEB933E-C56F-B74B-93F4-58CC33D5C436}"/>
              </a:ext>
            </a:extLst>
          </p:cNvPr>
          <p:cNvGrpSpPr/>
          <p:nvPr/>
        </p:nvGrpSpPr>
        <p:grpSpPr>
          <a:xfrm flipV="1">
            <a:off x="-814500" y="5870601"/>
            <a:ext cx="12305023" cy="7228781"/>
            <a:chOff x="4920541" y="954951"/>
            <a:chExt cx="4421486" cy="2670218"/>
          </a:xfrm>
        </p:grpSpPr>
        <p:sp>
          <p:nvSpPr>
            <p:cNvPr id="35" name="Freeform: Shape 34">
              <a:extLst>
                <a:ext uri="{FF2B5EF4-FFF2-40B4-BE49-F238E27FC236}">
                  <a16:creationId xmlns:a16="http://schemas.microsoft.com/office/drawing/2014/main" id="{964D4B17-E36B-9ABA-366E-7786900BC0FB}"/>
                </a:ext>
              </a:extLst>
            </p:cNvPr>
            <p:cNvSpPr/>
            <p:nvPr/>
          </p:nvSpPr>
          <p:spPr>
            <a:xfrm>
              <a:off x="4920541" y="954951"/>
              <a:ext cx="4421486" cy="2670218"/>
            </a:xfrm>
            <a:custGeom>
              <a:avLst/>
              <a:gdLst>
                <a:gd name="connsiteX0" fmla="*/ 4239247 w 4504098"/>
                <a:gd name="connsiteY0" fmla="*/ 42713 h 2717675"/>
                <a:gd name="connsiteX1" fmla="*/ 3197525 w 4504098"/>
                <a:gd name="connsiteY1" fmla="*/ 31138 h 2717675"/>
                <a:gd name="connsiteX2" fmla="*/ 2746113 w 4504098"/>
                <a:gd name="connsiteY2" fmla="*/ 251057 h 2717675"/>
                <a:gd name="connsiteX3" fmla="*/ 2410447 w 4504098"/>
                <a:gd name="connsiteY3" fmla="*/ 748768 h 2717675"/>
                <a:gd name="connsiteX4" fmla="*/ 1970609 w 4504098"/>
                <a:gd name="connsiteY4" fmla="*/ 922388 h 2717675"/>
                <a:gd name="connsiteX5" fmla="*/ 986761 w 4504098"/>
                <a:gd name="connsiteY5" fmla="*/ 899239 h 2717675"/>
                <a:gd name="connsiteX6" fmla="*/ 616371 w 4504098"/>
                <a:gd name="connsiteY6" fmla="*/ 1165457 h 2717675"/>
                <a:gd name="connsiteX7" fmla="*/ 95510 w 4504098"/>
                <a:gd name="connsiteY7" fmla="*/ 2380799 h 2717675"/>
                <a:gd name="connsiteX8" fmla="*/ 373303 w 4504098"/>
                <a:gd name="connsiteY8" fmla="*/ 2670166 h 2717675"/>
                <a:gd name="connsiteX9" fmla="*/ 3602639 w 4504098"/>
                <a:gd name="connsiteY9" fmla="*/ 2693315 h 2717675"/>
                <a:gd name="connsiteX10" fmla="*/ 3961455 w 4504098"/>
                <a:gd name="connsiteY10" fmla="*/ 2427097 h 2717675"/>
                <a:gd name="connsiteX11" fmla="*/ 4493890 w 4504098"/>
                <a:gd name="connsiteY11" fmla="*/ 413102 h 2717675"/>
                <a:gd name="connsiteX12" fmla="*/ 4239247 w 4504098"/>
                <a:gd name="connsiteY12" fmla="*/ 42713 h 271767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239247 w 4504098"/>
                <a:gd name="connsiteY0" fmla="*/ 42713 h 2708085"/>
                <a:gd name="connsiteX1" fmla="*/ 3197525 w 4504098"/>
                <a:gd name="connsiteY1" fmla="*/ 31138 h 2708085"/>
                <a:gd name="connsiteX2" fmla="*/ 2746113 w 4504098"/>
                <a:gd name="connsiteY2" fmla="*/ 251057 h 2708085"/>
                <a:gd name="connsiteX3" fmla="*/ 2410447 w 4504098"/>
                <a:gd name="connsiteY3" fmla="*/ 748768 h 2708085"/>
                <a:gd name="connsiteX4" fmla="*/ 1970609 w 4504098"/>
                <a:gd name="connsiteY4" fmla="*/ 922388 h 2708085"/>
                <a:gd name="connsiteX5" fmla="*/ 986761 w 4504098"/>
                <a:gd name="connsiteY5" fmla="*/ 899239 h 2708085"/>
                <a:gd name="connsiteX6" fmla="*/ 616371 w 4504098"/>
                <a:gd name="connsiteY6" fmla="*/ 1165457 h 2708085"/>
                <a:gd name="connsiteX7" fmla="*/ 95510 w 4504098"/>
                <a:gd name="connsiteY7" fmla="*/ 2380799 h 2708085"/>
                <a:gd name="connsiteX8" fmla="*/ 373303 w 4504098"/>
                <a:gd name="connsiteY8" fmla="*/ 2670166 h 2708085"/>
                <a:gd name="connsiteX9" fmla="*/ 3602639 w 4504098"/>
                <a:gd name="connsiteY9" fmla="*/ 2693315 h 2708085"/>
                <a:gd name="connsiteX10" fmla="*/ 3961455 w 4504098"/>
                <a:gd name="connsiteY10" fmla="*/ 2427097 h 2708085"/>
                <a:gd name="connsiteX11" fmla="*/ 4493890 w 4504098"/>
                <a:gd name="connsiteY11" fmla="*/ 413102 h 2708085"/>
                <a:gd name="connsiteX12" fmla="*/ 4239247 w 4504098"/>
                <a:gd name="connsiteY12" fmla="*/ 42713 h 2708085"/>
                <a:gd name="connsiteX0" fmla="*/ 4150453 w 4415304"/>
                <a:gd name="connsiteY0" fmla="*/ 42713 h 2700233"/>
                <a:gd name="connsiteX1" fmla="*/ 3108731 w 4415304"/>
                <a:gd name="connsiteY1" fmla="*/ 31138 h 2700233"/>
                <a:gd name="connsiteX2" fmla="*/ 2657319 w 4415304"/>
                <a:gd name="connsiteY2" fmla="*/ 251057 h 2700233"/>
                <a:gd name="connsiteX3" fmla="*/ 2321653 w 4415304"/>
                <a:gd name="connsiteY3" fmla="*/ 748768 h 2700233"/>
                <a:gd name="connsiteX4" fmla="*/ 1881815 w 4415304"/>
                <a:gd name="connsiteY4" fmla="*/ 922388 h 2700233"/>
                <a:gd name="connsiteX5" fmla="*/ 897967 w 4415304"/>
                <a:gd name="connsiteY5" fmla="*/ 899239 h 2700233"/>
                <a:gd name="connsiteX6" fmla="*/ 527577 w 4415304"/>
                <a:gd name="connsiteY6" fmla="*/ 1165457 h 2700233"/>
                <a:gd name="connsiteX7" fmla="*/ 6716 w 4415304"/>
                <a:gd name="connsiteY7" fmla="*/ 2380799 h 2700233"/>
                <a:gd name="connsiteX8" fmla="*/ 284509 w 4415304"/>
                <a:gd name="connsiteY8" fmla="*/ 2670166 h 2700233"/>
                <a:gd name="connsiteX9" fmla="*/ 3513845 w 4415304"/>
                <a:gd name="connsiteY9" fmla="*/ 2693315 h 2700233"/>
                <a:gd name="connsiteX10" fmla="*/ 3872661 w 4415304"/>
                <a:gd name="connsiteY10" fmla="*/ 2427097 h 2700233"/>
                <a:gd name="connsiteX11" fmla="*/ 4405096 w 4415304"/>
                <a:gd name="connsiteY11" fmla="*/ 413102 h 2700233"/>
                <a:gd name="connsiteX12" fmla="*/ 4150453 w 4415304"/>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23263"/>
                <a:gd name="connsiteY0" fmla="*/ 42713 h 2700233"/>
                <a:gd name="connsiteX1" fmla="*/ 3116690 w 4423263"/>
                <a:gd name="connsiteY1" fmla="*/ 31138 h 2700233"/>
                <a:gd name="connsiteX2" fmla="*/ 2665278 w 4423263"/>
                <a:gd name="connsiteY2" fmla="*/ 251057 h 2700233"/>
                <a:gd name="connsiteX3" fmla="*/ 2329612 w 4423263"/>
                <a:gd name="connsiteY3" fmla="*/ 748768 h 2700233"/>
                <a:gd name="connsiteX4" fmla="*/ 1889774 w 4423263"/>
                <a:gd name="connsiteY4" fmla="*/ 922388 h 2700233"/>
                <a:gd name="connsiteX5" fmla="*/ 905926 w 4423263"/>
                <a:gd name="connsiteY5" fmla="*/ 899239 h 2700233"/>
                <a:gd name="connsiteX6" fmla="*/ 535536 w 4423263"/>
                <a:gd name="connsiteY6" fmla="*/ 1165457 h 2700233"/>
                <a:gd name="connsiteX7" fmla="*/ 14675 w 4423263"/>
                <a:gd name="connsiteY7" fmla="*/ 2380799 h 2700233"/>
                <a:gd name="connsiteX8" fmla="*/ 292468 w 4423263"/>
                <a:gd name="connsiteY8" fmla="*/ 2670166 h 2700233"/>
                <a:gd name="connsiteX9" fmla="*/ 3521804 w 4423263"/>
                <a:gd name="connsiteY9" fmla="*/ 2693315 h 2700233"/>
                <a:gd name="connsiteX10" fmla="*/ 3880620 w 4423263"/>
                <a:gd name="connsiteY10" fmla="*/ 2427097 h 2700233"/>
                <a:gd name="connsiteX11" fmla="*/ 4413055 w 4423263"/>
                <a:gd name="connsiteY11" fmla="*/ 413102 h 2700233"/>
                <a:gd name="connsiteX12" fmla="*/ 4158412 w 4423263"/>
                <a:gd name="connsiteY12" fmla="*/ 42713 h 2700233"/>
                <a:gd name="connsiteX0" fmla="*/ 4158412 w 4419445"/>
                <a:gd name="connsiteY0" fmla="*/ 42713 h 2700233"/>
                <a:gd name="connsiteX1" fmla="*/ 3116690 w 4419445"/>
                <a:gd name="connsiteY1" fmla="*/ 31138 h 2700233"/>
                <a:gd name="connsiteX2" fmla="*/ 2665278 w 4419445"/>
                <a:gd name="connsiteY2" fmla="*/ 251057 h 2700233"/>
                <a:gd name="connsiteX3" fmla="*/ 2329612 w 4419445"/>
                <a:gd name="connsiteY3" fmla="*/ 748768 h 2700233"/>
                <a:gd name="connsiteX4" fmla="*/ 1889774 w 4419445"/>
                <a:gd name="connsiteY4" fmla="*/ 922388 h 2700233"/>
                <a:gd name="connsiteX5" fmla="*/ 905926 w 4419445"/>
                <a:gd name="connsiteY5" fmla="*/ 899239 h 2700233"/>
                <a:gd name="connsiteX6" fmla="*/ 535536 w 4419445"/>
                <a:gd name="connsiteY6" fmla="*/ 1165457 h 2700233"/>
                <a:gd name="connsiteX7" fmla="*/ 14675 w 4419445"/>
                <a:gd name="connsiteY7" fmla="*/ 2380799 h 2700233"/>
                <a:gd name="connsiteX8" fmla="*/ 292468 w 4419445"/>
                <a:gd name="connsiteY8" fmla="*/ 2670166 h 2700233"/>
                <a:gd name="connsiteX9" fmla="*/ 3521804 w 4419445"/>
                <a:gd name="connsiteY9" fmla="*/ 2693315 h 2700233"/>
                <a:gd name="connsiteX10" fmla="*/ 3880620 w 4419445"/>
                <a:gd name="connsiteY10" fmla="*/ 2427097 h 2700233"/>
                <a:gd name="connsiteX11" fmla="*/ 4413055 w 4419445"/>
                <a:gd name="connsiteY11" fmla="*/ 413102 h 2700233"/>
                <a:gd name="connsiteX12" fmla="*/ 4158412 w 4419445"/>
                <a:gd name="connsiteY12" fmla="*/ 42713 h 2700233"/>
                <a:gd name="connsiteX0" fmla="*/ 4158412 w 4421486"/>
                <a:gd name="connsiteY0" fmla="*/ 28929 h 2686449"/>
                <a:gd name="connsiteX1" fmla="*/ 3116690 w 4421486"/>
                <a:gd name="connsiteY1" fmla="*/ 17354 h 2686449"/>
                <a:gd name="connsiteX2" fmla="*/ 2665278 w 4421486"/>
                <a:gd name="connsiteY2" fmla="*/ 237273 h 2686449"/>
                <a:gd name="connsiteX3" fmla="*/ 2329612 w 4421486"/>
                <a:gd name="connsiteY3" fmla="*/ 734984 h 2686449"/>
                <a:gd name="connsiteX4" fmla="*/ 1889774 w 4421486"/>
                <a:gd name="connsiteY4" fmla="*/ 908604 h 2686449"/>
                <a:gd name="connsiteX5" fmla="*/ 905926 w 4421486"/>
                <a:gd name="connsiteY5" fmla="*/ 885455 h 2686449"/>
                <a:gd name="connsiteX6" fmla="*/ 535536 w 4421486"/>
                <a:gd name="connsiteY6" fmla="*/ 1151673 h 2686449"/>
                <a:gd name="connsiteX7" fmla="*/ 14675 w 4421486"/>
                <a:gd name="connsiteY7" fmla="*/ 2367015 h 2686449"/>
                <a:gd name="connsiteX8" fmla="*/ 292468 w 4421486"/>
                <a:gd name="connsiteY8" fmla="*/ 2656382 h 2686449"/>
                <a:gd name="connsiteX9" fmla="*/ 3521804 w 4421486"/>
                <a:gd name="connsiteY9" fmla="*/ 2679531 h 2686449"/>
                <a:gd name="connsiteX10" fmla="*/ 3880620 w 4421486"/>
                <a:gd name="connsiteY10" fmla="*/ 2413313 h 2686449"/>
                <a:gd name="connsiteX11" fmla="*/ 4413055 w 4421486"/>
                <a:gd name="connsiteY11" fmla="*/ 399318 h 2686449"/>
                <a:gd name="connsiteX12" fmla="*/ 4158412 w 4421486"/>
                <a:gd name="connsiteY12" fmla="*/ 28929 h 2686449"/>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 name="connsiteX0" fmla="*/ 4158412 w 4421486"/>
                <a:gd name="connsiteY0" fmla="*/ 12698 h 2670218"/>
                <a:gd name="connsiteX1" fmla="*/ 3116690 w 4421486"/>
                <a:gd name="connsiteY1" fmla="*/ 1123 h 2670218"/>
                <a:gd name="connsiteX2" fmla="*/ 2665278 w 4421486"/>
                <a:gd name="connsiteY2" fmla="*/ 221042 h 2670218"/>
                <a:gd name="connsiteX3" fmla="*/ 2329612 w 4421486"/>
                <a:gd name="connsiteY3" fmla="*/ 718753 h 2670218"/>
                <a:gd name="connsiteX4" fmla="*/ 1889774 w 4421486"/>
                <a:gd name="connsiteY4" fmla="*/ 892373 h 2670218"/>
                <a:gd name="connsiteX5" fmla="*/ 905926 w 4421486"/>
                <a:gd name="connsiteY5" fmla="*/ 869224 h 2670218"/>
                <a:gd name="connsiteX6" fmla="*/ 535536 w 4421486"/>
                <a:gd name="connsiteY6" fmla="*/ 1135442 h 2670218"/>
                <a:gd name="connsiteX7" fmla="*/ 14675 w 4421486"/>
                <a:gd name="connsiteY7" fmla="*/ 2350784 h 2670218"/>
                <a:gd name="connsiteX8" fmla="*/ 292468 w 4421486"/>
                <a:gd name="connsiteY8" fmla="*/ 2640151 h 2670218"/>
                <a:gd name="connsiteX9" fmla="*/ 3521804 w 4421486"/>
                <a:gd name="connsiteY9" fmla="*/ 2663300 h 2670218"/>
                <a:gd name="connsiteX10" fmla="*/ 3880620 w 4421486"/>
                <a:gd name="connsiteY10" fmla="*/ 2397082 h 2670218"/>
                <a:gd name="connsiteX11" fmla="*/ 4413055 w 4421486"/>
                <a:gd name="connsiteY11" fmla="*/ 383087 h 2670218"/>
                <a:gd name="connsiteX12" fmla="*/ 4158412 w 4421486"/>
                <a:gd name="connsiteY12" fmla="*/ 12698 h 267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486" h="2670218">
                  <a:moveTo>
                    <a:pt x="4158412" y="12698"/>
                  </a:moveTo>
                  <a:cubicBezTo>
                    <a:pt x="3911871" y="-9053"/>
                    <a:pt x="3380786" y="4499"/>
                    <a:pt x="3116690" y="1123"/>
                  </a:cubicBezTo>
                  <a:cubicBezTo>
                    <a:pt x="2852594" y="-2253"/>
                    <a:pt x="2765978" y="82387"/>
                    <a:pt x="2665278" y="221042"/>
                  </a:cubicBezTo>
                  <a:cubicBezTo>
                    <a:pt x="2564578" y="359697"/>
                    <a:pt x="2458863" y="606865"/>
                    <a:pt x="2329612" y="718753"/>
                  </a:cubicBezTo>
                  <a:cubicBezTo>
                    <a:pt x="2200361" y="830641"/>
                    <a:pt x="2127055" y="867295"/>
                    <a:pt x="1889774" y="892373"/>
                  </a:cubicBezTo>
                  <a:cubicBezTo>
                    <a:pt x="1652493" y="917451"/>
                    <a:pt x="1059242" y="863003"/>
                    <a:pt x="905926" y="869224"/>
                  </a:cubicBezTo>
                  <a:cubicBezTo>
                    <a:pt x="752610" y="875445"/>
                    <a:pt x="626928" y="949475"/>
                    <a:pt x="535536" y="1135442"/>
                  </a:cubicBezTo>
                  <a:cubicBezTo>
                    <a:pt x="444144" y="1321409"/>
                    <a:pt x="81856" y="2141909"/>
                    <a:pt x="14675" y="2350784"/>
                  </a:cubicBezTo>
                  <a:cubicBezTo>
                    <a:pt x="-52506" y="2559659"/>
                    <a:pt x="123237" y="2618545"/>
                    <a:pt x="292468" y="2640151"/>
                  </a:cubicBezTo>
                  <a:cubicBezTo>
                    <a:pt x="461699" y="2661757"/>
                    <a:pt x="3335259" y="2680951"/>
                    <a:pt x="3521804" y="2663300"/>
                  </a:cubicBezTo>
                  <a:cubicBezTo>
                    <a:pt x="3708349" y="2645649"/>
                    <a:pt x="3834948" y="2533278"/>
                    <a:pt x="3880620" y="2397082"/>
                  </a:cubicBezTo>
                  <a:cubicBezTo>
                    <a:pt x="4029162" y="2017046"/>
                    <a:pt x="4383974" y="609034"/>
                    <a:pt x="4413055" y="383087"/>
                  </a:cubicBezTo>
                  <a:cubicBezTo>
                    <a:pt x="4442136" y="157140"/>
                    <a:pt x="4404953" y="34449"/>
                    <a:pt x="4158412" y="12698"/>
                  </a:cubicBezTo>
                  <a:close/>
                </a:path>
              </a:pathLst>
            </a:custGeom>
            <a:solidFill>
              <a:srgbClr val="FAD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D56C93A-F30E-5BA2-AC1F-0F84AFD186D6}"/>
                </a:ext>
              </a:extLst>
            </p:cNvPr>
            <p:cNvSpPr/>
            <p:nvPr/>
          </p:nvSpPr>
          <p:spPr>
            <a:xfrm>
              <a:off x="4920541" y="3036510"/>
              <a:ext cx="3921036" cy="588659"/>
            </a:xfrm>
            <a:custGeom>
              <a:avLst/>
              <a:gdLst>
                <a:gd name="connsiteX0" fmla="*/ 118809 w 3921036"/>
                <a:gd name="connsiteY0" fmla="*/ 0 h 588659"/>
                <a:gd name="connsiteX1" fmla="*/ 118781 w 3921036"/>
                <a:gd name="connsiteY1" fmla="*/ 71 h 588659"/>
                <a:gd name="connsiteX2" fmla="*/ 80860 w 3921036"/>
                <a:gd name="connsiteY2" fmla="*/ 104635 h 588659"/>
                <a:gd name="connsiteX3" fmla="*/ 358653 w 3921036"/>
                <a:gd name="connsiteY3" fmla="*/ 394002 h 588659"/>
                <a:gd name="connsiteX4" fmla="*/ 3587989 w 3921036"/>
                <a:gd name="connsiteY4" fmla="*/ 417151 h 588659"/>
                <a:gd name="connsiteX5" fmla="*/ 3897705 w 3921036"/>
                <a:gd name="connsiteY5" fmla="*/ 247505 h 588659"/>
                <a:gd name="connsiteX6" fmla="*/ 3921036 w 3921036"/>
                <a:gd name="connsiteY6" fmla="*/ 201617 h 588659"/>
                <a:gd name="connsiteX7" fmla="*/ 3910759 w 3921036"/>
                <a:gd name="connsiteY7" fmla="*/ 232759 h 588659"/>
                <a:gd name="connsiteX8" fmla="*/ 3880620 w 3921036"/>
                <a:gd name="connsiteY8" fmla="*/ 315523 h 588659"/>
                <a:gd name="connsiteX9" fmla="*/ 3521804 w 3921036"/>
                <a:gd name="connsiteY9" fmla="*/ 581741 h 588659"/>
                <a:gd name="connsiteX10" fmla="*/ 292468 w 3921036"/>
                <a:gd name="connsiteY10" fmla="*/ 558592 h 588659"/>
                <a:gd name="connsiteX11" fmla="*/ 14675 w 3921036"/>
                <a:gd name="connsiteY11" fmla="*/ 269225 h 588659"/>
                <a:gd name="connsiteX12" fmla="*/ 111550 w 3921036"/>
                <a:gd name="connsiteY12" fmla="*/ 17360 h 58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1036" h="588659">
                  <a:moveTo>
                    <a:pt x="118809" y="0"/>
                  </a:moveTo>
                  <a:lnTo>
                    <a:pt x="118781" y="71"/>
                  </a:lnTo>
                  <a:cubicBezTo>
                    <a:pt x="102266" y="42860"/>
                    <a:pt x="89258" y="78526"/>
                    <a:pt x="80860" y="104635"/>
                  </a:cubicBezTo>
                  <a:cubicBezTo>
                    <a:pt x="13679" y="313510"/>
                    <a:pt x="189422" y="372396"/>
                    <a:pt x="358653" y="394002"/>
                  </a:cubicBezTo>
                  <a:cubicBezTo>
                    <a:pt x="527884" y="415608"/>
                    <a:pt x="3401444" y="434802"/>
                    <a:pt x="3587989" y="417151"/>
                  </a:cubicBezTo>
                  <a:cubicBezTo>
                    <a:pt x="3727898" y="403913"/>
                    <a:pt x="3834087" y="337395"/>
                    <a:pt x="3897705" y="247505"/>
                  </a:cubicBezTo>
                  <a:lnTo>
                    <a:pt x="3921036" y="201617"/>
                  </a:lnTo>
                  <a:lnTo>
                    <a:pt x="3910759" y="232759"/>
                  </a:lnTo>
                  <a:cubicBezTo>
                    <a:pt x="3899993" y="264003"/>
                    <a:pt x="3889904" y="291771"/>
                    <a:pt x="3880620" y="315523"/>
                  </a:cubicBezTo>
                  <a:cubicBezTo>
                    <a:pt x="3834948" y="451719"/>
                    <a:pt x="3708349" y="564090"/>
                    <a:pt x="3521804" y="581741"/>
                  </a:cubicBezTo>
                  <a:cubicBezTo>
                    <a:pt x="3335259" y="599392"/>
                    <a:pt x="461699" y="580198"/>
                    <a:pt x="292468" y="558592"/>
                  </a:cubicBezTo>
                  <a:cubicBezTo>
                    <a:pt x="123237" y="536986"/>
                    <a:pt x="-52506" y="478100"/>
                    <a:pt x="14675" y="269225"/>
                  </a:cubicBezTo>
                  <a:cubicBezTo>
                    <a:pt x="31470" y="217006"/>
                    <a:pt x="66710" y="126561"/>
                    <a:pt x="111550" y="17360"/>
                  </a:cubicBezTo>
                  <a:close/>
                </a:path>
              </a:pathLst>
            </a:custGeom>
            <a:solidFill>
              <a:srgbClr val="DEB71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extBox 7">
            <a:extLst>
              <a:ext uri="{FF2B5EF4-FFF2-40B4-BE49-F238E27FC236}">
                <a16:creationId xmlns:a16="http://schemas.microsoft.com/office/drawing/2014/main" id="{E74B72DC-7EEB-0962-AB56-B0381360ED36}"/>
              </a:ext>
            </a:extLst>
          </p:cNvPr>
          <p:cNvSpPr txBox="1"/>
          <p:nvPr/>
        </p:nvSpPr>
        <p:spPr>
          <a:xfrm>
            <a:off x="2757230" y="3484332"/>
            <a:ext cx="4108817" cy="923330"/>
          </a:xfrm>
          <a:prstGeom prst="rect">
            <a:avLst/>
          </a:prstGeom>
          <a:noFill/>
        </p:spPr>
        <p:txBody>
          <a:bodyPr wrap="none" rtlCol="0">
            <a:spAutoFit/>
          </a:bodyPr>
          <a:lstStyle/>
          <a:p>
            <a:r>
              <a:rPr lang="vi-VN" sz="5400" b="1">
                <a:ln w="19050">
                  <a:solidFill>
                    <a:schemeClr val="tx1"/>
                  </a:solidFill>
                </a:ln>
                <a:solidFill>
                  <a:srgbClr val="DAC2CF"/>
                </a:solidFill>
                <a:cs typeface="Rubik Black" panose="020B0604020202020204" charset="-79"/>
              </a:rPr>
              <a:t>SERENITEA</a:t>
            </a:r>
            <a:endParaRPr lang="en-US" sz="5400" b="1">
              <a:ln w="19050">
                <a:solidFill>
                  <a:schemeClr val="tx1"/>
                </a:solidFill>
              </a:ln>
              <a:solidFill>
                <a:srgbClr val="DAC2CF"/>
              </a:solidFill>
              <a:latin typeface="Rubik Black" panose="020B0604020202020204" charset="-79"/>
              <a:cs typeface="Rubik Black" panose="020B0604020202020204" charset="-79"/>
            </a:endParaRPr>
          </a:p>
        </p:txBody>
      </p:sp>
    </p:spTree>
    <p:extLst>
      <p:ext uri="{BB962C8B-B14F-4D97-AF65-F5344CB8AC3E}">
        <p14:creationId xmlns:p14="http://schemas.microsoft.com/office/powerpoint/2010/main" val="139367508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par>
                                <p:cTn id="9" presetID="2" presetClass="entr" presetSubtype="12"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 presetClass="entr" presetSubtype="6"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250" fill="hold"/>
                                        <p:tgtEl>
                                          <p:spTgt spid="31"/>
                                        </p:tgtEl>
                                        <p:attrNameLst>
                                          <p:attrName>ppt_x</p:attrName>
                                        </p:attrNameLst>
                                      </p:cBhvr>
                                      <p:tavLst>
                                        <p:tav tm="0">
                                          <p:val>
                                            <p:strVal val="1+#ppt_w/2"/>
                                          </p:val>
                                        </p:tav>
                                        <p:tav tm="100000">
                                          <p:val>
                                            <p:strVal val="#ppt_x"/>
                                          </p:val>
                                        </p:tav>
                                      </p:tavLst>
                                    </p:anim>
                                    <p:anim calcmode="lin" valueType="num">
                                      <p:cBhvr additive="base">
                                        <p:cTn id="23"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17" name="Google Shape;185;p13">
            <a:extLst>
              <a:ext uri="{FF2B5EF4-FFF2-40B4-BE49-F238E27FC236}">
                <a16:creationId xmlns:a16="http://schemas.microsoft.com/office/drawing/2014/main" id="{30DE5220-D4A6-2031-092D-7357A4E4B2D9}"/>
              </a:ext>
            </a:extLst>
          </p:cNvPr>
          <p:cNvGrpSpPr/>
          <p:nvPr/>
        </p:nvGrpSpPr>
        <p:grpSpPr>
          <a:xfrm>
            <a:off x="274200" y="274200"/>
            <a:ext cx="8687100" cy="4686600"/>
            <a:chOff x="274200" y="274200"/>
            <a:chExt cx="8687100" cy="4686600"/>
          </a:xfrm>
        </p:grpSpPr>
        <p:sp>
          <p:nvSpPr>
            <p:cNvPr id="18" name="Google Shape;186;p13">
              <a:extLst>
                <a:ext uri="{FF2B5EF4-FFF2-40B4-BE49-F238E27FC236}">
                  <a16:creationId xmlns:a16="http://schemas.microsoft.com/office/drawing/2014/main" id="{7D654D23-7498-831E-7C71-F9A957EEBBF9}"/>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87;p13">
              <a:extLst>
                <a:ext uri="{FF2B5EF4-FFF2-40B4-BE49-F238E27FC236}">
                  <a16:creationId xmlns:a16="http://schemas.microsoft.com/office/drawing/2014/main" id="{E3A534CD-102C-7EAD-81AB-2A3A893CDF7B}"/>
                </a:ext>
              </a:extLst>
            </p:cNvPr>
            <p:cNvGrpSpPr/>
            <p:nvPr/>
          </p:nvGrpSpPr>
          <p:grpSpPr>
            <a:xfrm>
              <a:off x="274200" y="274200"/>
              <a:ext cx="8595900" cy="4595100"/>
              <a:chOff x="274200" y="274200"/>
              <a:chExt cx="8595900" cy="4595100"/>
            </a:xfrm>
          </p:grpSpPr>
          <p:grpSp>
            <p:nvGrpSpPr>
              <p:cNvPr id="21" name="Google Shape;188;p13">
                <a:extLst>
                  <a:ext uri="{FF2B5EF4-FFF2-40B4-BE49-F238E27FC236}">
                    <a16:creationId xmlns:a16="http://schemas.microsoft.com/office/drawing/2014/main" id="{210B4B36-8376-9186-E0E3-1728842BD39B}"/>
                  </a:ext>
                </a:extLst>
              </p:cNvPr>
              <p:cNvGrpSpPr/>
              <p:nvPr/>
            </p:nvGrpSpPr>
            <p:grpSpPr>
              <a:xfrm>
                <a:off x="274200" y="274200"/>
                <a:ext cx="8595900" cy="4595100"/>
                <a:chOff x="274200" y="274200"/>
                <a:chExt cx="8595900" cy="4595100"/>
              </a:xfrm>
            </p:grpSpPr>
            <p:sp>
              <p:nvSpPr>
                <p:cNvPr id="28" name="Google Shape;189;p13">
                  <a:extLst>
                    <a:ext uri="{FF2B5EF4-FFF2-40B4-BE49-F238E27FC236}">
                      <a16:creationId xmlns:a16="http://schemas.microsoft.com/office/drawing/2014/main" id="{47A1BD8F-857C-CE91-A64F-939393DDD255}"/>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190;p13">
                  <a:extLst>
                    <a:ext uri="{FF2B5EF4-FFF2-40B4-BE49-F238E27FC236}">
                      <a16:creationId xmlns:a16="http://schemas.microsoft.com/office/drawing/2014/main" id="{0722E8E0-3535-2EFF-C43E-8E7C86A9C450}"/>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2" name="Google Shape;191;p13">
                <a:extLst>
                  <a:ext uri="{FF2B5EF4-FFF2-40B4-BE49-F238E27FC236}">
                    <a16:creationId xmlns:a16="http://schemas.microsoft.com/office/drawing/2014/main" id="{405483D2-1B9A-8E22-A72D-451A4B4EA73C}"/>
                  </a:ext>
                </a:extLst>
              </p:cNvPr>
              <p:cNvGrpSpPr/>
              <p:nvPr/>
            </p:nvGrpSpPr>
            <p:grpSpPr>
              <a:xfrm>
                <a:off x="8595300" y="365550"/>
                <a:ext cx="183000" cy="183000"/>
                <a:chOff x="8225400" y="367488"/>
                <a:chExt cx="183000" cy="183000"/>
              </a:xfrm>
            </p:grpSpPr>
            <p:cxnSp>
              <p:nvCxnSpPr>
                <p:cNvPr id="26" name="Google Shape;192;p13">
                  <a:extLst>
                    <a:ext uri="{FF2B5EF4-FFF2-40B4-BE49-F238E27FC236}">
                      <a16:creationId xmlns:a16="http://schemas.microsoft.com/office/drawing/2014/main" id="{61ECB611-5337-62B1-ECF2-698E3FE220B3}"/>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 name="Google Shape;193;p13">
                  <a:extLst>
                    <a:ext uri="{FF2B5EF4-FFF2-40B4-BE49-F238E27FC236}">
                      <a16:creationId xmlns:a16="http://schemas.microsoft.com/office/drawing/2014/main" id="{2AE29E1F-882C-E344-8867-ACFC891EC123}"/>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3" name="Google Shape;194;p13">
                <a:extLst>
                  <a:ext uri="{FF2B5EF4-FFF2-40B4-BE49-F238E27FC236}">
                    <a16:creationId xmlns:a16="http://schemas.microsoft.com/office/drawing/2014/main" id="{434A4268-1437-BCE1-3396-731CE5264564}"/>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195;p13">
                <a:extLst>
                  <a:ext uri="{FF2B5EF4-FFF2-40B4-BE49-F238E27FC236}">
                    <a16:creationId xmlns:a16="http://schemas.microsoft.com/office/drawing/2014/main" id="{49E1C714-D4F9-41C1-9B97-4A5E619037A3}"/>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6" name="TextBox 5">
            <a:extLst>
              <a:ext uri="{FF2B5EF4-FFF2-40B4-BE49-F238E27FC236}">
                <a16:creationId xmlns:a16="http://schemas.microsoft.com/office/drawing/2014/main" id="{68672145-262A-DAD9-560E-C579593E34C5}"/>
              </a:ext>
            </a:extLst>
          </p:cNvPr>
          <p:cNvSpPr txBox="1"/>
          <p:nvPr/>
        </p:nvSpPr>
        <p:spPr>
          <a:xfrm>
            <a:off x="2203191" y="719199"/>
            <a:ext cx="5449230" cy="769441"/>
          </a:xfrm>
          <a:prstGeom prst="rect">
            <a:avLst/>
          </a:prstGeom>
          <a:noFill/>
        </p:spPr>
        <p:txBody>
          <a:bodyPr wrap="square" rtlCol="0">
            <a:spAutoFit/>
          </a:bodyPr>
          <a:lstStyle/>
          <a:p>
            <a:r>
              <a:rPr lang="vi-VN" sz="4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Black" panose="020F0502020204030204" pitchFamily="34" charset="0"/>
                <a:cs typeface="FrankRuehl" panose="020F0502020204030204" pitchFamily="34" charset="-79"/>
              </a:rPr>
              <a:t>NỘI DUNG CHÍNH </a:t>
            </a:r>
            <a:endParaRPr lang="en-US" sz="4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Black" panose="020F0502020204030204" pitchFamily="34" charset="0"/>
              <a:cs typeface="FrankRuehl" panose="020F0502020204030204" pitchFamily="34" charset="-79"/>
            </a:endParaRPr>
          </a:p>
        </p:txBody>
      </p:sp>
      <p:grpSp>
        <p:nvGrpSpPr>
          <p:cNvPr id="40" name="Group 39">
            <a:extLst>
              <a:ext uri="{FF2B5EF4-FFF2-40B4-BE49-F238E27FC236}">
                <a16:creationId xmlns:a16="http://schemas.microsoft.com/office/drawing/2014/main" id="{0F7E7C83-ACA2-B2A0-B162-9A5D6DC0F0F3}"/>
              </a:ext>
            </a:extLst>
          </p:cNvPr>
          <p:cNvGrpSpPr/>
          <p:nvPr/>
        </p:nvGrpSpPr>
        <p:grpSpPr>
          <a:xfrm>
            <a:off x="715100" y="1600313"/>
            <a:ext cx="3771900" cy="1412550"/>
            <a:chOff x="715100" y="1600313"/>
            <a:chExt cx="3771900" cy="1412550"/>
          </a:xfrm>
        </p:grpSpPr>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9" name="TextBox 18">
              <a:extLst>
                <a:ext uri="{FF2B5EF4-FFF2-40B4-BE49-F238E27FC236}">
                  <a16:creationId xmlns:a16="http://schemas.microsoft.com/office/drawing/2014/main" id="{F77C28DA-5D57-D166-048A-9A3B84A5EF50}"/>
                </a:ext>
              </a:extLst>
            </p:cNvPr>
            <p:cNvSpPr txBox="1"/>
            <p:nvPr/>
          </p:nvSpPr>
          <p:spPr>
            <a:xfrm>
              <a:off x="1718852" y="2080690"/>
              <a:ext cx="2583261" cy="523220"/>
            </a:xfrm>
            <a:prstGeom prst="rect">
              <a:avLst/>
            </a:prstGeom>
            <a:noFill/>
          </p:spPr>
          <p:txBody>
            <a:bodyPr wrap="square">
              <a:spAutoFit/>
            </a:bodyPr>
            <a:lstStyle/>
            <a:p>
              <a:pPr marL="0" lvl="0" indent="0" algn="ctr" rtl="0">
                <a:spcBef>
                  <a:spcPts val="0"/>
                </a:spcBef>
                <a:spcAft>
                  <a:spcPts val="0"/>
                </a:spcAft>
                <a:buNone/>
              </a:pPr>
              <a:r>
                <a:rPr lang="vi-VN" sz="2800">
                  <a:latin typeface="Aptos Black" panose="020B0004020202020204" pitchFamily="34" charset="0"/>
                  <a:cs typeface="Aparajita" panose="020B0502040204020203" pitchFamily="18" charset="0"/>
                </a:rPr>
                <a:t>GIỚI THIỆU</a:t>
              </a:r>
              <a:endParaRPr lang="en-US" sz="2800">
                <a:latin typeface="Aptos Black" panose="020B0004020202020204" pitchFamily="34" charset="0"/>
                <a:cs typeface="Aparajita" panose="020B0502040204020203" pitchFamily="18" charset="0"/>
              </a:endParaRPr>
            </a:p>
          </p:txBody>
        </p:sp>
        <p:sp>
          <p:nvSpPr>
            <p:cNvPr id="25" name="TextBox 24">
              <a:extLst>
                <a:ext uri="{FF2B5EF4-FFF2-40B4-BE49-F238E27FC236}">
                  <a16:creationId xmlns:a16="http://schemas.microsoft.com/office/drawing/2014/main" id="{0D33AF25-032F-014D-78AA-E0B33702B286}"/>
                </a:ext>
              </a:extLst>
            </p:cNvPr>
            <p:cNvSpPr txBox="1"/>
            <p:nvPr/>
          </p:nvSpPr>
          <p:spPr>
            <a:xfrm>
              <a:off x="942362" y="1907701"/>
              <a:ext cx="967740" cy="861774"/>
            </a:xfrm>
            <a:prstGeom prst="rect">
              <a:avLst/>
            </a:prstGeom>
            <a:noFill/>
          </p:spPr>
          <p:txBody>
            <a:bodyPr wrap="square" rtlCol="0">
              <a:spAutoFit/>
            </a:bodyPr>
            <a:lstStyle/>
            <a:p>
              <a:r>
                <a:rPr lang="en-US" sz="5000">
                  <a:latin typeface="Rubik Black" panose="020B0604020202020204" charset="-79"/>
                  <a:cs typeface="Rubik Black" panose="020B0604020202020204" charset="-79"/>
                </a:rPr>
                <a:t>01</a:t>
              </a:r>
            </a:p>
          </p:txBody>
        </p:sp>
      </p:grpSp>
      <p:grpSp>
        <p:nvGrpSpPr>
          <p:cNvPr id="39" name="Group 38">
            <a:extLst>
              <a:ext uri="{FF2B5EF4-FFF2-40B4-BE49-F238E27FC236}">
                <a16:creationId xmlns:a16="http://schemas.microsoft.com/office/drawing/2014/main" id="{B580854C-7C5E-BE95-35CD-D40ABEBE5076}"/>
              </a:ext>
            </a:extLst>
          </p:cNvPr>
          <p:cNvGrpSpPr/>
          <p:nvPr/>
        </p:nvGrpSpPr>
        <p:grpSpPr>
          <a:xfrm>
            <a:off x="715100" y="3195863"/>
            <a:ext cx="3868616" cy="1412550"/>
            <a:chOff x="715100" y="3195863"/>
            <a:chExt cx="3868616" cy="1412550"/>
          </a:xfrm>
        </p:grpSpPr>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8" name="Google Shape;495;p31">
              <a:extLst>
                <a:ext uri="{FF2B5EF4-FFF2-40B4-BE49-F238E27FC236}">
                  <a16:creationId xmlns:a16="http://schemas.microsoft.com/office/drawing/2014/main" id="{E6124E2A-42AB-E79C-8BB7-B2196FC02601}"/>
                </a:ext>
              </a:extLst>
            </p:cNvPr>
            <p:cNvSpPr txBox="1">
              <a:spLocks/>
            </p:cNvSpPr>
            <p:nvPr/>
          </p:nvSpPr>
          <p:spPr>
            <a:xfrm>
              <a:off x="1863848" y="3528838"/>
              <a:ext cx="2719868" cy="8841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vi-VN" sz="2800" b="1">
                  <a:effectLst/>
                  <a:latin typeface="Aptos Black" panose="020B0004020202020204" pitchFamily="34" charset="0"/>
                </a:rPr>
                <a:t>MÔ HÌNH</a:t>
              </a:r>
              <a:endParaRPr lang="vi-VN" sz="2800" b="1">
                <a:latin typeface="Aptos Black" panose="020B0004020202020204" pitchFamily="34" charset="0"/>
              </a:endParaRPr>
            </a:p>
          </p:txBody>
        </p:sp>
        <p:sp>
          <p:nvSpPr>
            <p:cNvPr id="29" name="TextBox 28">
              <a:extLst>
                <a:ext uri="{FF2B5EF4-FFF2-40B4-BE49-F238E27FC236}">
                  <a16:creationId xmlns:a16="http://schemas.microsoft.com/office/drawing/2014/main" id="{E2B01885-0524-27B9-7CA9-80058B25A0E3}"/>
                </a:ext>
              </a:extLst>
            </p:cNvPr>
            <p:cNvSpPr txBox="1"/>
            <p:nvPr/>
          </p:nvSpPr>
          <p:spPr>
            <a:xfrm>
              <a:off x="942362" y="3516925"/>
              <a:ext cx="1122658" cy="861774"/>
            </a:xfrm>
            <a:prstGeom prst="rect">
              <a:avLst/>
            </a:prstGeom>
            <a:noFill/>
          </p:spPr>
          <p:txBody>
            <a:bodyPr wrap="square" rtlCol="0">
              <a:spAutoFit/>
            </a:bodyPr>
            <a:lstStyle/>
            <a:p>
              <a:r>
                <a:rPr lang="vi-VN" sz="5000">
                  <a:latin typeface="Rubik Black" panose="020B0604020202020204" charset="-79"/>
                  <a:cs typeface="Rubik Black" panose="020B0604020202020204" charset="-79"/>
                </a:rPr>
                <a:t>03</a:t>
              </a:r>
              <a:endParaRPr lang="en-US" sz="5000">
                <a:latin typeface="Rubik Black" panose="020B0604020202020204" charset="-79"/>
                <a:cs typeface="Rubik Black" panose="020B0604020202020204" charset="-79"/>
              </a:endParaRPr>
            </a:p>
          </p:txBody>
        </p:sp>
      </p:grpSp>
      <p:grpSp>
        <p:nvGrpSpPr>
          <p:cNvPr id="38" name="Group 37">
            <a:extLst>
              <a:ext uri="{FF2B5EF4-FFF2-40B4-BE49-F238E27FC236}">
                <a16:creationId xmlns:a16="http://schemas.microsoft.com/office/drawing/2014/main" id="{0B9D69EE-B96C-02FD-B319-821376AA31FF}"/>
              </a:ext>
            </a:extLst>
          </p:cNvPr>
          <p:cNvGrpSpPr/>
          <p:nvPr/>
        </p:nvGrpSpPr>
        <p:grpSpPr>
          <a:xfrm>
            <a:off x="4754850" y="1600313"/>
            <a:ext cx="3771900" cy="1412550"/>
            <a:chOff x="4754850" y="1600313"/>
            <a:chExt cx="3771900" cy="1412550"/>
          </a:xfrm>
        </p:grpSpPr>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7" name="Google Shape;495;p31">
              <a:extLst>
                <a:ext uri="{FF2B5EF4-FFF2-40B4-BE49-F238E27FC236}">
                  <a16:creationId xmlns:a16="http://schemas.microsoft.com/office/drawing/2014/main" id="{B8571F99-A68F-CBAC-54FB-A34010BFA865}"/>
                </a:ext>
              </a:extLst>
            </p:cNvPr>
            <p:cNvSpPr txBox="1">
              <a:spLocks/>
            </p:cNvSpPr>
            <p:nvPr/>
          </p:nvSpPr>
          <p:spPr>
            <a:xfrm>
              <a:off x="5409990" y="1866960"/>
              <a:ext cx="3113878" cy="8841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vi-VN">
                  <a:latin typeface="Aptos Black" panose="020B0004020202020204" pitchFamily="34" charset="0"/>
                  <a:cs typeface="Aparajita" panose="020B0502040204020203" pitchFamily="18" charset="0"/>
                </a:rPr>
                <a:t>QUY TRÌNH </a:t>
              </a:r>
            </a:p>
            <a:p>
              <a:pPr marL="0" indent="0" algn="ctr"/>
              <a:r>
                <a:rPr lang="vi-VN">
                  <a:latin typeface="Aptos Black" panose="020B0004020202020204" pitchFamily="34" charset="0"/>
                  <a:cs typeface="Aparajita" panose="020B0502040204020203" pitchFamily="18" charset="0"/>
                </a:rPr>
                <a:t>NGHIỆP VỤ</a:t>
              </a:r>
              <a:endParaRPr lang="en-US">
                <a:latin typeface="Aptos Black" panose="020B0004020202020204" pitchFamily="34" charset="0"/>
                <a:cs typeface="Aparajita" panose="020B0502040204020203" pitchFamily="18" charset="0"/>
              </a:endParaRPr>
            </a:p>
          </p:txBody>
        </p:sp>
        <p:sp>
          <p:nvSpPr>
            <p:cNvPr id="31" name="TextBox 30">
              <a:extLst>
                <a:ext uri="{FF2B5EF4-FFF2-40B4-BE49-F238E27FC236}">
                  <a16:creationId xmlns:a16="http://schemas.microsoft.com/office/drawing/2014/main" id="{7FC14E18-DE48-AD5C-79F5-A549452C4D26}"/>
                </a:ext>
              </a:extLst>
            </p:cNvPr>
            <p:cNvSpPr txBox="1"/>
            <p:nvPr/>
          </p:nvSpPr>
          <p:spPr>
            <a:xfrm>
              <a:off x="4848660" y="1856190"/>
              <a:ext cx="1041599" cy="861774"/>
            </a:xfrm>
            <a:prstGeom prst="rect">
              <a:avLst/>
            </a:prstGeom>
            <a:noFill/>
          </p:spPr>
          <p:txBody>
            <a:bodyPr wrap="square" rtlCol="0">
              <a:spAutoFit/>
            </a:bodyPr>
            <a:lstStyle/>
            <a:p>
              <a:r>
                <a:rPr lang="vi-VN" sz="5000">
                  <a:latin typeface="Rubik Black" panose="020B0604020202020204" charset="-79"/>
                  <a:cs typeface="Rubik Black" panose="020B0604020202020204" charset="-79"/>
                </a:rPr>
                <a:t>02</a:t>
              </a:r>
              <a:endParaRPr lang="en-US" sz="5000">
                <a:latin typeface="Rubik Black" panose="020B0604020202020204" charset="-79"/>
                <a:cs typeface="Rubik Black" panose="020B0604020202020204" charset="-79"/>
              </a:endParaRPr>
            </a:p>
          </p:txBody>
        </p:sp>
      </p:grpSp>
      <p:grpSp>
        <p:nvGrpSpPr>
          <p:cNvPr id="37" name="Group 36">
            <a:extLst>
              <a:ext uri="{FF2B5EF4-FFF2-40B4-BE49-F238E27FC236}">
                <a16:creationId xmlns:a16="http://schemas.microsoft.com/office/drawing/2014/main" id="{539A5791-8B1C-2C24-46DD-1DF7D0E6139E}"/>
              </a:ext>
            </a:extLst>
          </p:cNvPr>
          <p:cNvGrpSpPr/>
          <p:nvPr/>
        </p:nvGrpSpPr>
        <p:grpSpPr>
          <a:xfrm>
            <a:off x="4754850" y="3195960"/>
            <a:ext cx="3771900" cy="1412550"/>
            <a:chOff x="4754850" y="3195960"/>
            <a:chExt cx="3771900" cy="141255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0" name="TextBox 9">
              <a:extLst>
                <a:ext uri="{FF2B5EF4-FFF2-40B4-BE49-F238E27FC236}">
                  <a16:creationId xmlns:a16="http://schemas.microsoft.com/office/drawing/2014/main" id="{D09074A8-F6B1-6C50-BA6E-9C653FFB0332}"/>
                </a:ext>
              </a:extLst>
            </p:cNvPr>
            <p:cNvSpPr txBox="1"/>
            <p:nvPr/>
          </p:nvSpPr>
          <p:spPr>
            <a:xfrm>
              <a:off x="6043497" y="3678938"/>
              <a:ext cx="2156800" cy="523220"/>
            </a:xfrm>
            <a:prstGeom prst="rect">
              <a:avLst/>
            </a:prstGeom>
            <a:noFill/>
          </p:spPr>
          <p:txBody>
            <a:bodyPr wrap="square">
              <a:spAutoFit/>
            </a:bodyPr>
            <a:lstStyle/>
            <a:p>
              <a:r>
                <a:rPr lang="vi-VN" sz="2800" b="1">
                  <a:effectLst/>
                  <a:latin typeface="Aptos Black" panose="020B0004020202020204" pitchFamily="34" charset="0"/>
                </a:rPr>
                <a:t>GIAO DIỆN</a:t>
              </a:r>
              <a:endParaRPr lang="en-US" sz="2800" b="1">
                <a:latin typeface="Aptos Black" panose="020B0004020202020204" pitchFamily="34" charset="0"/>
              </a:endParaRPr>
            </a:p>
          </p:txBody>
        </p:sp>
        <p:sp>
          <p:nvSpPr>
            <p:cNvPr id="32" name="TextBox 31">
              <a:extLst>
                <a:ext uri="{FF2B5EF4-FFF2-40B4-BE49-F238E27FC236}">
                  <a16:creationId xmlns:a16="http://schemas.microsoft.com/office/drawing/2014/main" id="{CC7DF01B-0C72-DA0F-3DF0-4C07C7FAD312}"/>
                </a:ext>
              </a:extLst>
            </p:cNvPr>
            <p:cNvSpPr txBox="1"/>
            <p:nvPr/>
          </p:nvSpPr>
          <p:spPr>
            <a:xfrm>
              <a:off x="4848661" y="3465414"/>
              <a:ext cx="1122658" cy="861774"/>
            </a:xfrm>
            <a:prstGeom prst="rect">
              <a:avLst/>
            </a:prstGeom>
            <a:noFill/>
          </p:spPr>
          <p:txBody>
            <a:bodyPr wrap="square" rtlCol="0">
              <a:spAutoFit/>
            </a:bodyPr>
            <a:lstStyle/>
            <a:p>
              <a:r>
                <a:rPr lang="vi-VN" sz="5000">
                  <a:latin typeface="Rubik Black" panose="020B0604020202020204" charset="-79"/>
                  <a:cs typeface="Rubik Black" panose="020B0604020202020204" charset="-79"/>
                </a:rPr>
                <a:t>04</a:t>
              </a:r>
              <a:endParaRPr lang="en-US" sz="5000">
                <a:latin typeface="Rubik Black" panose="020B0604020202020204" charset="-79"/>
                <a:cs typeface="Rubik Black" panose="020B0604020202020204" charset="-79"/>
              </a:endParaRPr>
            </a:p>
          </p:txBody>
        </p:sp>
      </p:grpSp>
      <p:grpSp>
        <p:nvGrpSpPr>
          <p:cNvPr id="519" name="Google Shape;552;p32">
            <a:extLst>
              <a:ext uri="{FF2B5EF4-FFF2-40B4-BE49-F238E27FC236}">
                <a16:creationId xmlns:a16="http://schemas.microsoft.com/office/drawing/2014/main" id="{17798381-8E6D-0644-15AF-B5CECD20ED20}"/>
              </a:ext>
            </a:extLst>
          </p:cNvPr>
          <p:cNvGrpSpPr/>
          <p:nvPr/>
        </p:nvGrpSpPr>
        <p:grpSpPr>
          <a:xfrm>
            <a:off x="-870757" y="4327188"/>
            <a:ext cx="502899" cy="502899"/>
            <a:chOff x="858700" y="1967475"/>
            <a:chExt cx="605100" cy="605100"/>
          </a:xfrm>
        </p:grpSpPr>
        <p:sp>
          <p:nvSpPr>
            <p:cNvPr id="520" name="Google Shape;553;p32">
              <a:extLst>
                <a:ext uri="{FF2B5EF4-FFF2-40B4-BE49-F238E27FC236}">
                  <a16:creationId xmlns:a16="http://schemas.microsoft.com/office/drawing/2014/main" id="{381C5D88-4560-00A7-5E3C-84371304757A}"/>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54;p32">
              <a:extLst>
                <a:ext uri="{FF2B5EF4-FFF2-40B4-BE49-F238E27FC236}">
                  <a16:creationId xmlns:a16="http://schemas.microsoft.com/office/drawing/2014/main" id="{AD5F5E9B-779C-E9C8-2A03-606A50792C97}"/>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58;p32">
            <a:extLst>
              <a:ext uri="{FF2B5EF4-FFF2-40B4-BE49-F238E27FC236}">
                <a16:creationId xmlns:a16="http://schemas.microsoft.com/office/drawing/2014/main" id="{437EE0F8-2D97-2A49-2EA0-A3224BE383A8}"/>
              </a:ext>
            </a:extLst>
          </p:cNvPr>
          <p:cNvGrpSpPr/>
          <p:nvPr/>
        </p:nvGrpSpPr>
        <p:grpSpPr>
          <a:xfrm>
            <a:off x="-1710338" y="3441446"/>
            <a:ext cx="502800" cy="502800"/>
            <a:chOff x="1627550" y="2017350"/>
            <a:chExt cx="502800" cy="502800"/>
          </a:xfrm>
        </p:grpSpPr>
        <p:sp>
          <p:nvSpPr>
            <p:cNvPr id="523" name="Google Shape;559;p32">
              <a:extLst>
                <a:ext uri="{FF2B5EF4-FFF2-40B4-BE49-F238E27FC236}">
                  <a16:creationId xmlns:a16="http://schemas.microsoft.com/office/drawing/2014/main" id="{8BCC59DB-09A2-0B91-718A-434A61020338}"/>
                </a:ext>
              </a:extLst>
            </p:cNvPr>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60;p32">
              <a:extLst>
                <a:ext uri="{FF2B5EF4-FFF2-40B4-BE49-F238E27FC236}">
                  <a16:creationId xmlns:a16="http://schemas.microsoft.com/office/drawing/2014/main" id="{273D7C35-4DA6-5764-2BE2-1C91600CEDF7}"/>
                </a:ext>
              </a:extLst>
            </p:cNvPr>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52;p29">
            <a:extLst>
              <a:ext uri="{FF2B5EF4-FFF2-40B4-BE49-F238E27FC236}">
                <a16:creationId xmlns:a16="http://schemas.microsoft.com/office/drawing/2014/main" id="{BB71E9A8-3EC0-0F04-3474-1A0D0E01D854}"/>
              </a:ext>
            </a:extLst>
          </p:cNvPr>
          <p:cNvGrpSpPr/>
          <p:nvPr/>
        </p:nvGrpSpPr>
        <p:grpSpPr>
          <a:xfrm>
            <a:off x="8112405" y="3729426"/>
            <a:ext cx="836668" cy="1371596"/>
            <a:chOff x="2771692" y="3497697"/>
            <a:chExt cx="836668" cy="1371596"/>
          </a:xfrm>
        </p:grpSpPr>
        <p:sp>
          <p:nvSpPr>
            <p:cNvPr id="3" name="Google Shape;453;p29">
              <a:extLst>
                <a:ext uri="{FF2B5EF4-FFF2-40B4-BE49-F238E27FC236}">
                  <a16:creationId xmlns:a16="http://schemas.microsoft.com/office/drawing/2014/main" id="{D5F042F7-64A4-0297-0499-8AB2E0CE3865}"/>
                </a:ext>
              </a:extLst>
            </p:cNvPr>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54;p29">
              <a:extLst>
                <a:ext uri="{FF2B5EF4-FFF2-40B4-BE49-F238E27FC236}">
                  <a16:creationId xmlns:a16="http://schemas.microsoft.com/office/drawing/2014/main" id="{A6C4EE08-7AF8-3797-8384-9ED96C335650}"/>
                </a:ext>
              </a:extLst>
            </p:cNvPr>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5;p29">
              <a:extLst>
                <a:ext uri="{FF2B5EF4-FFF2-40B4-BE49-F238E27FC236}">
                  <a16:creationId xmlns:a16="http://schemas.microsoft.com/office/drawing/2014/main" id="{698E3824-BE82-93A7-4056-C021E2070572}"/>
                </a:ext>
              </a:extLst>
            </p:cNvPr>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29">
              <a:extLst>
                <a:ext uri="{FF2B5EF4-FFF2-40B4-BE49-F238E27FC236}">
                  <a16:creationId xmlns:a16="http://schemas.microsoft.com/office/drawing/2014/main" id="{716BD9BC-0D4E-48BE-8EC4-11A3EAA11491}"/>
                </a:ext>
              </a:extLst>
            </p:cNvPr>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7;p29">
              <a:extLst>
                <a:ext uri="{FF2B5EF4-FFF2-40B4-BE49-F238E27FC236}">
                  <a16:creationId xmlns:a16="http://schemas.microsoft.com/office/drawing/2014/main" id="{4A707E86-269C-F6D3-14FC-B9283F906C65}"/>
                </a:ext>
              </a:extLst>
            </p:cNvPr>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8;p29">
              <a:extLst>
                <a:ext uri="{FF2B5EF4-FFF2-40B4-BE49-F238E27FC236}">
                  <a16:creationId xmlns:a16="http://schemas.microsoft.com/office/drawing/2014/main" id="{32F75E9F-719F-764D-08CB-DDE7809DE7EF}"/>
                </a:ext>
              </a:extLst>
            </p:cNvPr>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9;p29">
              <a:extLst>
                <a:ext uri="{FF2B5EF4-FFF2-40B4-BE49-F238E27FC236}">
                  <a16:creationId xmlns:a16="http://schemas.microsoft.com/office/drawing/2014/main" id="{B3674C3B-6D91-245E-B456-6E9851D21342}"/>
                </a:ext>
              </a:extLst>
            </p:cNvPr>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0;p29">
              <a:extLst>
                <a:ext uri="{FF2B5EF4-FFF2-40B4-BE49-F238E27FC236}">
                  <a16:creationId xmlns:a16="http://schemas.microsoft.com/office/drawing/2014/main" id="{58F61A60-ECB4-D55D-AFCB-44C40EAF3C01}"/>
                </a:ext>
              </a:extLst>
            </p:cNvPr>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1;p29">
              <a:extLst>
                <a:ext uri="{FF2B5EF4-FFF2-40B4-BE49-F238E27FC236}">
                  <a16:creationId xmlns:a16="http://schemas.microsoft.com/office/drawing/2014/main" id="{923C9529-CEB2-2BC5-2C84-ED05383405B8}"/>
                </a:ext>
              </a:extLst>
            </p:cNvPr>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2;p29">
              <a:extLst>
                <a:ext uri="{FF2B5EF4-FFF2-40B4-BE49-F238E27FC236}">
                  <a16:creationId xmlns:a16="http://schemas.microsoft.com/office/drawing/2014/main" id="{93915A39-4CEF-DD31-0453-5C12C49E68C2}"/>
                </a:ext>
              </a:extLst>
            </p:cNvPr>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roup 32">
            <a:extLst>
              <a:ext uri="{FF2B5EF4-FFF2-40B4-BE49-F238E27FC236}">
                <a16:creationId xmlns:a16="http://schemas.microsoft.com/office/drawing/2014/main" id="{FD2DBFE1-563F-3272-8D65-1028B16A14B0}"/>
              </a:ext>
            </a:extLst>
          </p:cNvPr>
          <p:cNvGrpSpPr/>
          <p:nvPr/>
        </p:nvGrpSpPr>
        <p:grpSpPr>
          <a:xfrm>
            <a:off x="9056304" y="5999823"/>
            <a:ext cx="1947201" cy="1075671"/>
            <a:chOff x="954391" y="687500"/>
            <a:chExt cx="7538793" cy="4164575"/>
          </a:xfrm>
        </p:grpSpPr>
        <p:grpSp>
          <p:nvGrpSpPr>
            <p:cNvPr id="34" name="Google Shape;21;p2">
              <a:extLst>
                <a:ext uri="{FF2B5EF4-FFF2-40B4-BE49-F238E27FC236}">
                  <a16:creationId xmlns:a16="http://schemas.microsoft.com/office/drawing/2014/main" id="{45FB5B9A-5D96-1E7D-7C3D-246EAC847DBA}"/>
                </a:ext>
              </a:extLst>
            </p:cNvPr>
            <p:cNvGrpSpPr/>
            <p:nvPr/>
          </p:nvGrpSpPr>
          <p:grpSpPr>
            <a:xfrm>
              <a:off x="1066800" y="687500"/>
              <a:ext cx="7406700" cy="4164575"/>
              <a:chOff x="914400" y="535100"/>
              <a:chExt cx="7406700" cy="4164575"/>
            </a:xfrm>
          </p:grpSpPr>
          <p:sp>
            <p:nvSpPr>
              <p:cNvPr id="41" name="Google Shape;22;p2">
                <a:extLst>
                  <a:ext uri="{FF2B5EF4-FFF2-40B4-BE49-F238E27FC236}">
                    <a16:creationId xmlns:a16="http://schemas.microsoft.com/office/drawing/2014/main" id="{1DC124FB-FE79-6598-9E43-50462247AECC}"/>
                  </a:ext>
                </a:extLst>
              </p:cNvPr>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nvGrpSpPr>
              <p:cNvPr id="42" name="Google Shape;23;p2">
                <a:extLst>
                  <a:ext uri="{FF2B5EF4-FFF2-40B4-BE49-F238E27FC236}">
                    <a16:creationId xmlns:a16="http://schemas.microsoft.com/office/drawing/2014/main" id="{7FD224E6-9D5B-4434-8397-9F99FDA77CEF}"/>
                  </a:ext>
                </a:extLst>
              </p:cNvPr>
              <p:cNvGrpSpPr/>
              <p:nvPr/>
            </p:nvGrpSpPr>
            <p:grpSpPr>
              <a:xfrm>
                <a:off x="914400" y="535100"/>
                <a:ext cx="7315200" cy="4073400"/>
                <a:chOff x="914400" y="535100"/>
                <a:chExt cx="7315200" cy="4073400"/>
              </a:xfrm>
            </p:grpSpPr>
            <p:sp>
              <p:nvSpPr>
                <p:cNvPr id="43" name="Google Shape;24;p2">
                  <a:extLst>
                    <a:ext uri="{FF2B5EF4-FFF2-40B4-BE49-F238E27FC236}">
                      <a16:creationId xmlns:a16="http://schemas.microsoft.com/office/drawing/2014/main" id="{0745DCC0-C483-B102-80FB-222ACB74266E}"/>
                    </a:ext>
                  </a:extLst>
                </p:cNvPr>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nvGrpSpPr>
                <p:cNvPr id="44" name="Google Shape;25;p2">
                  <a:extLst>
                    <a:ext uri="{FF2B5EF4-FFF2-40B4-BE49-F238E27FC236}">
                      <a16:creationId xmlns:a16="http://schemas.microsoft.com/office/drawing/2014/main" id="{10286152-EEE7-245D-7C02-EC508540076D}"/>
                    </a:ext>
                  </a:extLst>
                </p:cNvPr>
                <p:cNvGrpSpPr/>
                <p:nvPr/>
              </p:nvGrpSpPr>
              <p:grpSpPr>
                <a:xfrm>
                  <a:off x="7955100" y="626350"/>
                  <a:ext cx="183000" cy="183000"/>
                  <a:chOff x="8225400" y="367488"/>
                  <a:chExt cx="183000" cy="183000"/>
                </a:xfrm>
              </p:grpSpPr>
              <p:cxnSp>
                <p:nvCxnSpPr>
                  <p:cNvPr id="48" name="Google Shape;26;p2">
                    <a:extLst>
                      <a:ext uri="{FF2B5EF4-FFF2-40B4-BE49-F238E27FC236}">
                        <a16:creationId xmlns:a16="http://schemas.microsoft.com/office/drawing/2014/main" id="{BBDA5331-C1B4-D33C-E5AF-DB4631C2964E}"/>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9" name="Google Shape;27;p2">
                    <a:extLst>
                      <a:ext uri="{FF2B5EF4-FFF2-40B4-BE49-F238E27FC236}">
                        <a16:creationId xmlns:a16="http://schemas.microsoft.com/office/drawing/2014/main" id="{343F3F27-B7B3-3B60-360D-06F3CEB0918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45" name="Google Shape;28;p2">
                  <a:extLst>
                    <a:ext uri="{FF2B5EF4-FFF2-40B4-BE49-F238E27FC236}">
                      <a16:creationId xmlns:a16="http://schemas.microsoft.com/office/drawing/2014/main" id="{5B8D40A2-9943-C0B8-89F6-D39EBFEE74E1}"/>
                    </a:ext>
                  </a:extLst>
                </p:cNvPr>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cxnSp>
              <p:nvCxnSpPr>
                <p:cNvPr id="46" name="Google Shape;29;p2">
                  <a:extLst>
                    <a:ext uri="{FF2B5EF4-FFF2-40B4-BE49-F238E27FC236}">
                      <a16:creationId xmlns:a16="http://schemas.microsoft.com/office/drawing/2014/main" id="{147A92F8-F893-3762-5AAE-1EA338CF4BD3}"/>
                    </a:ext>
                  </a:extLst>
                </p:cNvPr>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47" name="Google Shape;30;p2">
                  <a:extLst>
                    <a:ext uri="{FF2B5EF4-FFF2-40B4-BE49-F238E27FC236}">
                      <a16:creationId xmlns:a16="http://schemas.microsoft.com/office/drawing/2014/main" id="{41485071-3A4C-1B59-122A-D541DB7BD186}"/>
                    </a:ext>
                  </a:extLst>
                </p:cNvPr>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5" name="TextBox 34">
              <a:extLst>
                <a:ext uri="{FF2B5EF4-FFF2-40B4-BE49-F238E27FC236}">
                  <a16:creationId xmlns:a16="http://schemas.microsoft.com/office/drawing/2014/main" id="{D2050105-9540-EA20-1D59-41533849D73C}"/>
                </a:ext>
              </a:extLst>
            </p:cNvPr>
            <p:cNvSpPr txBox="1">
              <a:spLocks/>
            </p:cNvSpPr>
            <p:nvPr/>
          </p:nvSpPr>
          <p:spPr>
            <a:xfrm>
              <a:off x="954391" y="1612404"/>
              <a:ext cx="7538793" cy="1668225"/>
            </a:xfrm>
            <a:prstGeom prst="rect">
              <a:avLst/>
            </a:prstGeom>
            <a:noFill/>
          </p:spPr>
          <p:txBody>
            <a:bodyPr wrap="square" rtlCol="0">
              <a:spAutoFit/>
            </a:bodyPr>
            <a:lstStyle/>
            <a:p>
              <a:pPr algn="ctr"/>
              <a:r>
                <a:rPr lang="vi-VN" sz="11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rPr>
                <a:t>XÂY DỰNG WEBSITE BÁN TRÀ</a:t>
              </a:r>
              <a:endParaRPr lang="en-US" sz="11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Alternates Black" panose="00000A00000000000000" pitchFamily="2" charset="0"/>
                <a:cs typeface="Mongolian Baiti" panose="03000500000000000000" pitchFamily="66" charset="0"/>
              </a:endParaRPr>
            </a:p>
          </p:txBody>
        </p:sp>
        <p:sp>
          <p:nvSpPr>
            <p:cNvPr id="36" name="TextBox 35">
              <a:extLst>
                <a:ext uri="{FF2B5EF4-FFF2-40B4-BE49-F238E27FC236}">
                  <a16:creationId xmlns:a16="http://schemas.microsoft.com/office/drawing/2014/main" id="{1EE4A366-71E9-9BFD-92E9-EBC06C0DC96C}"/>
                </a:ext>
              </a:extLst>
            </p:cNvPr>
            <p:cNvSpPr txBox="1"/>
            <p:nvPr/>
          </p:nvSpPr>
          <p:spPr>
            <a:xfrm>
              <a:off x="2792195" y="712286"/>
              <a:ext cx="4176676" cy="536214"/>
            </a:xfrm>
            <a:prstGeom prst="rect">
              <a:avLst/>
            </a:prstGeom>
            <a:noFill/>
          </p:spPr>
          <p:txBody>
            <a:bodyPr wrap="square" rtlCol="0">
              <a:spAutoFit/>
            </a:bodyPr>
            <a:lstStyle/>
            <a:p>
              <a:r>
                <a:rPr lang="vi-VN" sz="300" b="1">
                  <a:ln w="12700">
                    <a:solidFill>
                      <a:sysClr val="windowText" lastClr="000000"/>
                    </a:solidFill>
                  </a:ln>
                  <a:solidFill>
                    <a:schemeClr val="tx1"/>
                  </a:solidFill>
                  <a:latin typeface="Comfortaa" pitchFamily="2" charset="0"/>
                  <a:ea typeface="Calibri" panose="020F0502020204030204" pitchFamily="34" charset="0"/>
                  <a:cs typeface="Calibri" panose="020F0502020204030204" pitchFamily="34" charset="0"/>
                </a:rPr>
                <a:t>MÔN CÔNG NGHỆ PHẦN MỀM</a:t>
              </a:r>
            </a:p>
          </p:txBody>
        </p:sp>
      </p:grpSp>
    </p:spTree>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par>
                                <p:cTn id="10" presetID="23" presetClass="entr" presetSubtype="16" fill="hold" nodeType="withEffect">
                                  <p:stCondLst>
                                    <p:cond delay="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250" fill="hold"/>
                                        <p:tgtEl>
                                          <p:spTgt spid="40"/>
                                        </p:tgtEl>
                                        <p:attrNameLst>
                                          <p:attrName>ppt_w</p:attrName>
                                        </p:attrNameLst>
                                      </p:cBhvr>
                                      <p:tavLst>
                                        <p:tav tm="0">
                                          <p:val>
                                            <p:fltVal val="0"/>
                                          </p:val>
                                        </p:tav>
                                        <p:tav tm="100000">
                                          <p:val>
                                            <p:strVal val="#ppt_w"/>
                                          </p:val>
                                        </p:tav>
                                      </p:tavLst>
                                    </p:anim>
                                    <p:anim calcmode="lin" valueType="num">
                                      <p:cBhvr>
                                        <p:cTn id="13" dur="250" fill="hold"/>
                                        <p:tgtEl>
                                          <p:spTgt spid="40"/>
                                        </p:tgtEl>
                                        <p:attrNameLst>
                                          <p:attrName>ppt_h</p:attrName>
                                        </p:attrNameLst>
                                      </p:cBhvr>
                                      <p:tavLst>
                                        <p:tav tm="0">
                                          <p:val>
                                            <p:fltVal val="0"/>
                                          </p:val>
                                        </p:tav>
                                        <p:tav tm="100000">
                                          <p:val>
                                            <p:strVal val="#ppt_h"/>
                                          </p:val>
                                        </p:tav>
                                      </p:tavLst>
                                    </p:anim>
                                  </p:childTnLst>
                                </p:cTn>
                              </p:par>
                              <p:par>
                                <p:cTn id="14" presetID="2" presetClass="entr" presetSubtype="9" fill="hold" nodeType="withEffect">
                                  <p:stCondLst>
                                    <p:cond delay="50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250" fill="hold"/>
                                        <p:tgtEl>
                                          <p:spTgt spid="40"/>
                                        </p:tgtEl>
                                        <p:attrNameLst>
                                          <p:attrName>ppt_x</p:attrName>
                                        </p:attrNameLst>
                                      </p:cBhvr>
                                      <p:tavLst>
                                        <p:tav tm="0">
                                          <p:val>
                                            <p:strVal val="0-#ppt_w/2"/>
                                          </p:val>
                                        </p:tav>
                                        <p:tav tm="100000">
                                          <p:val>
                                            <p:strVal val="#ppt_x"/>
                                          </p:val>
                                        </p:tav>
                                      </p:tavLst>
                                    </p:anim>
                                    <p:anim calcmode="lin" valueType="num">
                                      <p:cBhvr additive="base">
                                        <p:cTn id="17" dur="250" fill="hold"/>
                                        <p:tgtEl>
                                          <p:spTgt spid="40"/>
                                        </p:tgtEl>
                                        <p:attrNameLst>
                                          <p:attrName>ppt_y</p:attrName>
                                        </p:attrNameLst>
                                      </p:cBhvr>
                                      <p:tavLst>
                                        <p:tav tm="0">
                                          <p:val>
                                            <p:strVal val="0-#ppt_h/2"/>
                                          </p:val>
                                        </p:tav>
                                        <p:tav tm="100000">
                                          <p:val>
                                            <p:strVal val="#ppt_y"/>
                                          </p:val>
                                        </p:tav>
                                      </p:tavLst>
                                    </p:anim>
                                  </p:childTnLst>
                                </p:cTn>
                              </p:par>
                              <p:par>
                                <p:cTn id="18" presetID="23" presetClass="entr" presetSubtype="16" fill="hold" nodeType="withEffect">
                                  <p:stCondLst>
                                    <p:cond delay="750"/>
                                  </p:stCondLst>
                                  <p:childTnLst>
                                    <p:set>
                                      <p:cBhvr>
                                        <p:cTn id="19" dur="1" fill="hold">
                                          <p:stCondLst>
                                            <p:cond delay="0"/>
                                          </p:stCondLst>
                                        </p:cTn>
                                        <p:tgtEl>
                                          <p:spTgt spid="39"/>
                                        </p:tgtEl>
                                        <p:attrNameLst>
                                          <p:attrName>style.visibility</p:attrName>
                                        </p:attrNameLst>
                                      </p:cBhvr>
                                      <p:to>
                                        <p:strVal val="visible"/>
                                      </p:to>
                                    </p:set>
                                    <p:anim calcmode="lin" valueType="num">
                                      <p:cBhvr>
                                        <p:cTn id="20" dur="250" fill="hold"/>
                                        <p:tgtEl>
                                          <p:spTgt spid="39"/>
                                        </p:tgtEl>
                                        <p:attrNameLst>
                                          <p:attrName>ppt_w</p:attrName>
                                        </p:attrNameLst>
                                      </p:cBhvr>
                                      <p:tavLst>
                                        <p:tav tm="0">
                                          <p:val>
                                            <p:fltVal val="0"/>
                                          </p:val>
                                        </p:tav>
                                        <p:tav tm="100000">
                                          <p:val>
                                            <p:strVal val="#ppt_w"/>
                                          </p:val>
                                        </p:tav>
                                      </p:tavLst>
                                    </p:anim>
                                    <p:anim calcmode="lin" valueType="num">
                                      <p:cBhvr>
                                        <p:cTn id="21" dur="250" fill="hold"/>
                                        <p:tgtEl>
                                          <p:spTgt spid="39"/>
                                        </p:tgtEl>
                                        <p:attrNameLst>
                                          <p:attrName>ppt_h</p:attrName>
                                        </p:attrNameLst>
                                      </p:cBhvr>
                                      <p:tavLst>
                                        <p:tav tm="0">
                                          <p:val>
                                            <p:fltVal val="0"/>
                                          </p:val>
                                        </p:tav>
                                        <p:tav tm="100000">
                                          <p:val>
                                            <p:strVal val="#ppt_h"/>
                                          </p:val>
                                        </p:tav>
                                      </p:tavLst>
                                    </p:anim>
                                  </p:childTnLst>
                                </p:cTn>
                              </p:par>
                              <p:par>
                                <p:cTn id="22" presetID="2" presetClass="entr" presetSubtype="12" fill="hold" nodeType="withEffect">
                                  <p:stCondLst>
                                    <p:cond delay="75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250" fill="hold"/>
                                        <p:tgtEl>
                                          <p:spTgt spid="39"/>
                                        </p:tgtEl>
                                        <p:attrNameLst>
                                          <p:attrName>ppt_x</p:attrName>
                                        </p:attrNameLst>
                                      </p:cBhvr>
                                      <p:tavLst>
                                        <p:tav tm="0">
                                          <p:val>
                                            <p:strVal val="0-#ppt_w/2"/>
                                          </p:val>
                                        </p:tav>
                                        <p:tav tm="100000">
                                          <p:val>
                                            <p:strVal val="#ppt_x"/>
                                          </p:val>
                                        </p:tav>
                                      </p:tavLst>
                                    </p:anim>
                                    <p:anim calcmode="lin" valueType="num">
                                      <p:cBhvr additive="base">
                                        <p:cTn id="25" dur="250" fill="hold"/>
                                        <p:tgtEl>
                                          <p:spTgt spid="39"/>
                                        </p:tgtEl>
                                        <p:attrNameLst>
                                          <p:attrName>ppt_y</p:attrName>
                                        </p:attrNameLst>
                                      </p:cBhvr>
                                      <p:tavLst>
                                        <p:tav tm="0">
                                          <p:val>
                                            <p:strVal val="1+#ppt_h/2"/>
                                          </p:val>
                                        </p:tav>
                                        <p:tav tm="100000">
                                          <p:val>
                                            <p:strVal val="#ppt_y"/>
                                          </p:val>
                                        </p:tav>
                                      </p:tavLst>
                                    </p:anim>
                                  </p:childTnLst>
                                </p:cTn>
                              </p:par>
                              <p:par>
                                <p:cTn id="26" presetID="23" presetClass="entr" presetSubtype="16" fill="hold" nodeType="withEffect">
                                  <p:stCondLst>
                                    <p:cond delay="10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250" fill="hold"/>
                                        <p:tgtEl>
                                          <p:spTgt spid="38"/>
                                        </p:tgtEl>
                                        <p:attrNameLst>
                                          <p:attrName>ppt_w</p:attrName>
                                        </p:attrNameLst>
                                      </p:cBhvr>
                                      <p:tavLst>
                                        <p:tav tm="0">
                                          <p:val>
                                            <p:fltVal val="0"/>
                                          </p:val>
                                        </p:tav>
                                        <p:tav tm="100000">
                                          <p:val>
                                            <p:strVal val="#ppt_w"/>
                                          </p:val>
                                        </p:tav>
                                      </p:tavLst>
                                    </p:anim>
                                    <p:anim calcmode="lin" valueType="num">
                                      <p:cBhvr>
                                        <p:cTn id="29" dur="250" fill="hold"/>
                                        <p:tgtEl>
                                          <p:spTgt spid="38"/>
                                        </p:tgtEl>
                                        <p:attrNameLst>
                                          <p:attrName>ppt_h</p:attrName>
                                        </p:attrNameLst>
                                      </p:cBhvr>
                                      <p:tavLst>
                                        <p:tav tm="0">
                                          <p:val>
                                            <p:fltVal val="0"/>
                                          </p:val>
                                        </p:tav>
                                        <p:tav tm="100000">
                                          <p:val>
                                            <p:strVal val="#ppt_h"/>
                                          </p:val>
                                        </p:tav>
                                      </p:tavLst>
                                    </p:anim>
                                  </p:childTnLst>
                                </p:cTn>
                              </p:par>
                              <p:par>
                                <p:cTn id="30" presetID="2" presetClass="entr" presetSubtype="3" fill="hold" nodeType="withEffect">
                                  <p:stCondLst>
                                    <p:cond delay="100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250" fill="hold"/>
                                        <p:tgtEl>
                                          <p:spTgt spid="38"/>
                                        </p:tgtEl>
                                        <p:attrNameLst>
                                          <p:attrName>ppt_x</p:attrName>
                                        </p:attrNameLst>
                                      </p:cBhvr>
                                      <p:tavLst>
                                        <p:tav tm="0">
                                          <p:val>
                                            <p:strVal val="1+#ppt_w/2"/>
                                          </p:val>
                                        </p:tav>
                                        <p:tav tm="100000">
                                          <p:val>
                                            <p:strVal val="#ppt_x"/>
                                          </p:val>
                                        </p:tav>
                                      </p:tavLst>
                                    </p:anim>
                                    <p:anim calcmode="lin" valueType="num">
                                      <p:cBhvr additive="base">
                                        <p:cTn id="33" dur="250" fill="hold"/>
                                        <p:tgtEl>
                                          <p:spTgt spid="38"/>
                                        </p:tgtEl>
                                        <p:attrNameLst>
                                          <p:attrName>ppt_y</p:attrName>
                                        </p:attrNameLst>
                                      </p:cBhvr>
                                      <p:tavLst>
                                        <p:tav tm="0">
                                          <p:val>
                                            <p:strVal val="0-#ppt_h/2"/>
                                          </p:val>
                                        </p:tav>
                                        <p:tav tm="100000">
                                          <p:val>
                                            <p:strVal val="#ppt_y"/>
                                          </p:val>
                                        </p:tav>
                                      </p:tavLst>
                                    </p:anim>
                                  </p:childTnLst>
                                </p:cTn>
                              </p:par>
                              <p:par>
                                <p:cTn id="34" presetID="23" presetClass="entr" presetSubtype="16" fill="hold" nodeType="withEffect">
                                  <p:stCondLst>
                                    <p:cond delay="1250"/>
                                  </p:stCondLst>
                                  <p:childTnLst>
                                    <p:set>
                                      <p:cBhvr>
                                        <p:cTn id="35" dur="1" fill="hold">
                                          <p:stCondLst>
                                            <p:cond delay="0"/>
                                          </p:stCondLst>
                                        </p:cTn>
                                        <p:tgtEl>
                                          <p:spTgt spid="37"/>
                                        </p:tgtEl>
                                        <p:attrNameLst>
                                          <p:attrName>style.visibility</p:attrName>
                                        </p:attrNameLst>
                                      </p:cBhvr>
                                      <p:to>
                                        <p:strVal val="visible"/>
                                      </p:to>
                                    </p:set>
                                    <p:anim calcmode="lin" valueType="num">
                                      <p:cBhvr>
                                        <p:cTn id="36" dur="250" fill="hold"/>
                                        <p:tgtEl>
                                          <p:spTgt spid="37"/>
                                        </p:tgtEl>
                                        <p:attrNameLst>
                                          <p:attrName>ppt_w</p:attrName>
                                        </p:attrNameLst>
                                      </p:cBhvr>
                                      <p:tavLst>
                                        <p:tav tm="0">
                                          <p:val>
                                            <p:fltVal val="0"/>
                                          </p:val>
                                        </p:tav>
                                        <p:tav tm="100000">
                                          <p:val>
                                            <p:strVal val="#ppt_w"/>
                                          </p:val>
                                        </p:tav>
                                      </p:tavLst>
                                    </p:anim>
                                    <p:anim calcmode="lin" valueType="num">
                                      <p:cBhvr>
                                        <p:cTn id="37" dur="250" fill="hold"/>
                                        <p:tgtEl>
                                          <p:spTgt spid="37"/>
                                        </p:tgtEl>
                                        <p:attrNameLst>
                                          <p:attrName>ppt_h</p:attrName>
                                        </p:attrNameLst>
                                      </p:cBhvr>
                                      <p:tavLst>
                                        <p:tav tm="0">
                                          <p:val>
                                            <p:fltVal val="0"/>
                                          </p:val>
                                        </p:tav>
                                        <p:tav tm="100000">
                                          <p:val>
                                            <p:strVal val="#ppt_h"/>
                                          </p:val>
                                        </p:tav>
                                      </p:tavLst>
                                    </p:anim>
                                  </p:childTnLst>
                                </p:cTn>
                              </p:par>
                              <p:par>
                                <p:cTn id="38" presetID="2" presetClass="entr" presetSubtype="6" fill="hold" nodeType="withEffect">
                                  <p:stCondLst>
                                    <p:cond delay="125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250" fill="hold"/>
                                        <p:tgtEl>
                                          <p:spTgt spid="37"/>
                                        </p:tgtEl>
                                        <p:attrNameLst>
                                          <p:attrName>ppt_x</p:attrName>
                                        </p:attrNameLst>
                                      </p:cBhvr>
                                      <p:tavLst>
                                        <p:tav tm="0">
                                          <p:val>
                                            <p:strVal val="1+#ppt_w/2"/>
                                          </p:val>
                                        </p:tav>
                                        <p:tav tm="100000">
                                          <p:val>
                                            <p:strVal val="#ppt_x"/>
                                          </p:val>
                                        </p:tav>
                                      </p:tavLst>
                                    </p:anim>
                                    <p:anim calcmode="lin" valueType="num">
                                      <p:cBhvr additive="base">
                                        <p:cTn id="41" dur="250" fill="hold"/>
                                        <p:tgtEl>
                                          <p:spTgt spid="37"/>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125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250" fill="hold"/>
                                        <p:tgtEl>
                                          <p:spTgt spid="2"/>
                                        </p:tgtEl>
                                        <p:attrNameLst>
                                          <p:attrName>ppt_x</p:attrName>
                                        </p:attrNameLst>
                                      </p:cBhvr>
                                      <p:tavLst>
                                        <p:tav tm="0">
                                          <p:val>
                                            <p:strVal val="#ppt_x"/>
                                          </p:val>
                                        </p:tav>
                                        <p:tav tm="100000">
                                          <p:val>
                                            <p:strVal val="#ppt_x"/>
                                          </p:val>
                                        </p:tav>
                                      </p:tavLst>
                                    </p:anim>
                                    <p:anim calcmode="lin" valueType="num">
                                      <p:cBhvr additive="base">
                                        <p:cTn id="45"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a:extLst>
            <a:ext uri="{FF2B5EF4-FFF2-40B4-BE49-F238E27FC236}">
              <a16:creationId xmlns:a16="http://schemas.microsoft.com/office/drawing/2014/main" id="{E15CAAB6-BDE4-0303-1362-85690F4BFFF4}"/>
            </a:ext>
          </a:extLst>
        </p:cNvPr>
        <p:cNvGrpSpPr/>
        <p:nvPr/>
      </p:nvGrpSpPr>
      <p:grpSpPr>
        <a:xfrm>
          <a:off x="0" y="0"/>
          <a:ext cx="0" cy="0"/>
          <a:chOff x="0" y="0"/>
          <a:chExt cx="0" cy="0"/>
        </a:xfrm>
      </p:grpSpPr>
      <p:grpSp>
        <p:nvGrpSpPr>
          <p:cNvPr id="17" name="Google Shape;185;p13">
            <a:extLst>
              <a:ext uri="{FF2B5EF4-FFF2-40B4-BE49-F238E27FC236}">
                <a16:creationId xmlns:a16="http://schemas.microsoft.com/office/drawing/2014/main" id="{5E81513D-6918-AE26-E025-544D0A7E11D1}"/>
              </a:ext>
            </a:extLst>
          </p:cNvPr>
          <p:cNvGrpSpPr/>
          <p:nvPr/>
        </p:nvGrpSpPr>
        <p:grpSpPr>
          <a:xfrm>
            <a:off x="274200" y="274200"/>
            <a:ext cx="8687100" cy="4686600"/>
            <a:chOff x="274200" y="274200"/>
            <a:chExt cx="8687100" cy="4686600"/>
          </a:xfrm>
        </p:grpSpPr>
        <p:sp>
          <p:nvSpPr>
            <p:cNvPr id="18" name="Google Shape;186;p13">
              <a:extLst>
                <a:ext uri="{FF2B5EF4-FFF2-40B4-BE49-F238E27FC236}">
                  <a16:creationId xmlns:a16="http://schemas.microsoft.com/office/drawing/2014/main" id="{4F57AB56-6E20-A17A-0BB2-91B9EB433F23}"/>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87;p13">
              <a:extLst>
                <a:ext uri="{FF2B5EF4-FFF2-40B4-BE49-F238E27FC236}">
                  <a16:creationId xmlns:a16="http://schemas.microsoft.com/office/drawing/2014/main" id="{1F44B37C-CC38-AF83-3C69-118D1A9C1A8E}"/>
                </a:ext>
              </a:extLst>
            </p:cNvPr>
            <p:cNvGrpSpPr/>
            <p:nvPr/>
          </p:nvGrpSpPr>
          <p:grpSpPr>
            <a:xfrm>
              <a:off x="274200" y="274200"/>
              <a:ext cx="8595900" cy="4595100"/>
              <a:chOff x="274200" y="274200"/>
              <a:chExt cx="8595900" cy="4595100"/>
            </a:xfrm>
          </p:grpSpPr>
          <p:grpSp>
            <p:nvGrpSpPr>
              <p:cNvPr id="21" name="Google Shape;188;p13">
                <a:extLst>
                  <a:ext uri="{FF2B5EF4-FFF2-40B4-BE49-F238E27FC236}">
                    <a16:creationId xmlns:a16="http://schemas.microsoft.com/office/drawing/2014/main" id="{6E9E559B-0925-533B-7804-DCF053A43A24}"/>
                  </a:ext>
                </a:extLst>
              </p:cNvPr>
              <p:cNvGrpSpPr/>
              <p:nvPr/>
            </p:nvGrpSpPr>
            <p:grpSpPr>
              <a:xfrm>
                <a:off x="274200" y="274200"/>
                <a:ext cx="8595900" cy="4595100"/>
                <a:chOff x="274200" y="274200"/>
                <a:chExt cx="8595900" cy="4595100"/>
              </a:xfrm>
            </p:grpSpPr>
            <p:sp>
              <p:nvSpPr>
                <p:cNvPr id="28" name="Google Shape;189;p13">
                  <a:extLst>
                    <a:ext uri="{FF2B5EF4-FFF2-40B4-BE49-F238E27FC236}">
                      <a16:creationId xmlns:a16="http://schemas.microsoft.com/office/drawing/2014/main" id="{81899814-D99B-D8C2-7E34-38EC6C4B173E}"/>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190;p13">
                  <a:extLst>
                    <a:ext uri="{FF2B5EF4-FFF2-40B4-BE49-F238E27FC236}">
                      <a16:creationId xmlns:a16="http://schemas.microsoft.com/office/drawing/2014/main" id="{60815240-B9FB-4D92-897A-9CC68F306C6D}"/>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2" name="Google Shape;191;p13">
                <a:extLst>
                  <a:ext uri="{FF2B5EF4-FFF2-40B4-BE49-F238E27FC236}">
                    <a16:creationId xmlns:a16="http://schemas.microsoft.com/office/drawing/2014/main" id="{09C9B707-A14F-93B5-9B9B-567E9B5ABC8B}"/>
                  </a:ext>
                </a:extLst>
              </p:cNvPr>
              <p:cNvGrpSpPr/>
              <p:nvPr/>
            </p:nvGrpSpPr>
            <p:grpSpPr>
              <a:xfrm>
                <a:off x="8595300" y="365550"/>
                <a:ext cx="183000" cy="183000"/>
                <a:chOff x="8225400" y="367488"/>
                <a:chExt cx="183000" cy="183000"/>
              </a:xfrm>
            </p:grpSpPr>
            <p:cxnSp>
              <p:nvCxnSpPr>
                <p:cNvPr id="26" name="Google Shape;192;p13">
                  <a:extLst>
                    <a:ext uri="{FF2B5EF4-FFF2-40B4-BE49-F238E27FC236}">
                      <a16:creationId xmlns:a16="http://schemas.microsoft.com/office/drawing/2014/main" id="{FAB0311D-5E21-17D1-C0F8-3E92AFF90F81}"/>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 name="Google Shape;193;p13">
                  <a:extLst>
                    <a:ext uri="{FF2B5EF4-FFF2-40B4-BE49-F238E27FC236}">
                      <a16:creationId xmlns:a16="http://schemas.microsoft.com/office/drawing/2014/main" id="{64FBECA7-995B-FDB0-4E40-5E92E19D1DA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3" name="Google Shape;194;p13">
                <a:extLst>
                  <a:ext uri="{FF2B5EF4-FFF2-40B4-BE49-F238E27FC236}">
                    <a16:creationId xmlns:a16="http://schemas.microsoft.com/office/drawing/2014/main" id="{BEC0E785-A41C-F2E3-2AC2-4E5E635D7991}"/>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195;p13">
                <a:extLst>
                  <a:ext uri="{FF2B5EF4-FFF2-40B4-BE49-F238E27FC236}">
                    <a16:creationId xmlns:a16="http://schemas.microsoft.com/office/drawing/2014/main" id="{62B790A5-1A52-870F-7FFC-B895F496244D}"/>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6" name="TextBox 5">
            <a:extLst>
              <a:ext uri="{FF2B5EF4-FFF2-40B4-BE49-F238E27FC236}">
                <a16:creationId xmlns:a16="http://schemas.microsoft.com/office/drawing/2014/main" id="{9F7ADACE-3A7B-C86F-0A30-3C1B890EF7C2}"/>
              </a:ext>
            </a:extLst>
          </p:cNvPr>
          <p:cNvSpPr txBox="1"/>
          <p:nvPr/>
        </p:nvSpPr>
        <p:spPr>
          <a:xfrm>
            <a:off x="2203191" y="719199"/>
            <a:ext cx="5449230" cy="769441"/>
          </a:xfrm>
          <a:prstGeom prst="rect">
            <a:avLst/>
          </a:prstGeom>
          <a:noFill/>
        </p:spPr>
        <p:txBody>
          <a:bodyPr wrap="square" rtlCol="0">
            <a:spAutoFit/>
          </a:bodyPr>
          <a:lstStyle/>
          <a:p>
            <a:r>
              <a:rPr lang="vi-VN" sz="4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Black" panose="020F0502020204030204" pitchFamily="34" charset="0"/>
                <a:cs typeface="FrankRuehl" panose="020F0502020204030204" pitchFamily="34" charset="-79"/>
              </a:rPr>
              <a:t>NỘI DUNG CHÍNH </a:t>
            </a:r>
            <a:endParaRPr lang="en-US" sz="4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Aptos Black" panose="020F0502020204030204" pitchFamily="34" charset="0"/>
              <a:cs typeface="FrankRuehl" panose="020F0502020204030204" pitchFamily="34" charset="-79"/>
            </a:endParaRPr>
          </a:p>
        </p:txBody>
      </p:sp>
      <p:sp>
        <p:nvSpPr>
          <p:cNvPr id="508" name="Google Shape;508;p31">
            <a:extLst>
              <a:ext uri="{FF2B5EF4-FFF2-40B4-BE49-F238E27FC236}">
                <a16:creationId xmlns:a16="http://schemas.microsoft.com/office/drawing/2014/main" id="{44743C54-3C44-2369-E146-EE02608E1B0C}"/>
              </a:ext>
            </a:extLst>
          </p:cNvPr>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a:extLst>
              <a:ext uri="{FF2B5EF4-FFF2-40B4-BE49-F238E27FC236}">
                <a16:creationId xmlns:a16="http://schemas.microsoft.com/office/drawing/2014/main" id="{9E6A6260-B921-F1F2-7619-55091E3FA000}"/>
              </a:ext>
            </a:extLst>
          </p:cNvPr>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a:extLst>
              <a:ext uri="{FF2B5EF4-FFF2-40B4-BE49-F238E27FC236}">
                <a16:creationId xmlns:a16="http://schemas.microsoft.com/office/drawing/2014/main" id="{5C3C63B6-EC51-BA7B-D3B4-E0278223716F}"/>
              </a:ext>
            </a:extLst>
          </p:cNvPr>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roup 39">
            <a:extLst>
              <a:ext uri="{FF2B5EF4-FFF2-40B4-BE49-F238E27FC236}">
                <a16:creationId xmlns:a16="http://schemas.microsoft.com/office/drawing/2014/main" id="{E42C5B76-8ECD-4383-CA3C-53823110D13D}"/>
              </a:ext>
            </a:extLst>
          </p:cNvPr>
          <p:cNvGrpSpPr/>
          <p:nvPr/>
        </p:nvGrpSpPr>
        <p:grpSpPr>
          <a:xfrm>
            <a:off x="715099" y="1600313"/>
            <a:ext cx="7473973" cy="2798950"/>
            <a:chOff x="715100" y="1600313"/>
            <a:chExt cx="3771900" cy="1412550"/>
          </a:xfrm>
        </p:grpSpPr>
        <p:grpSp>
          <p:nvGrpSpPr>
            <p:cNvPr id="487" name="Google Shape;487;p31">
              <a:extLst>
                <a:ext uri="{FF2B5EF4-FFF2-40B4-BE49-F238E27FC236}">
                  <a16:creationId xmlns:a16="http://schemas.microsoft.com/office/drawing/2014/main" id="{AB263321-A76C-B3A2-81B2-AF0B6572683A}"/>
                </a:ext>
              </a:extLst>
            </p:cNvPr>
            <p:cNvGrpSpPr/>
            <p:nvPr/>
          </p:nvGrpSpPr>
          <p:grpSpPr>
            <a:xfrm>
              <a:off x="715100" y="1600313"/>
              <a:ext cx="3771900" cy="1412550"/>
              <a:chOff x="4754850" y="1600325"/>
              <a:chExt cx="3771900" cy="1412550"/>
            </a:xfrm>
          </p:grpSpPr>
          <p:sp>
            <p:nvSpPr>
              <p:cNvPr id="488" name="Google Shape;488;p31">
                <a:extLst>
                  <a:ext uri="{FF2B5EF4-FFF2-40B4-BE49-F238E27FC236}">
                    <a16:creationId xmlns:a16="http://schemas.microsoft.com/office/drawing/2014/main" id="{23D2BCE3-D11C-8F32-D4CB-8BA1AFF3CA5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489" name="Google Shape;489;p31">
                <a:extLst>
                  <a:ext uri="{FF2B5EF4-FFF2-40B4-BE49-F238E27FC236}">
                    <a16:creationId xmlns:a16="http://schemas.microsoft.com/office/drawing/2014/main" id="{2733DF6A-B62C-5368-3B5D-34E15431096F}"/>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cxnSp>
            <p:nvCxnSpPr>
              <p:cNvPr id="490" name="Google Shape;490;p31">
                <a:extLst>
                  <a:ext uri="{FF2B5EF4-FFF2-40B4-BE49-F238E27FC236}">
                    <a16:creationId xmlns:a16="http://schemas.microsoft.com/office/drawing/2014/main" id="{614366C3-5F8B-C2CD-0C3A-05B905214A7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9" name="TextBox 18">
              <a:extLst>
                <a:ext uri="{FF2B5EF4-FFF2-40B4-BE49-F238E27FC236}">
                  <a16:creationId xmlns:a16="http://schemas.microsoft.com/office/drawing/2014/main" id="{0751B99E-1A62-91B2-D357-A2A12459971F}"/>
                </a:ext>
              </a:extLst>
            </p:cNvPr>
            <p:cNvSpPr txBox="1"/>
            <p:nvPr/>
          </p:nvSpPr>
          <p:spPr>
            <a:xfrm>
              <a:off x="1718852" y="2080690"/>
              <a:ext cx="2583261" cy="495825"/>
            </a:xfrm>
            <a:prstGeom prst="rect">
              <a:avLst/>
            </a:prstGeom>
            <a:noFill/>
          </p:spPr>
          <p:txBody>
            <a:bodyPr wrap="square">
              <a:spAutoFit/>
            </a:bodyPr>
            <a:lstStyle/>
            <a:p>
              <a:pPr marL="0" lvl="0" indent="0" algn="ctr" rtl="0">
                <a:spcBef>
                  <a:spcPts val="0"/>
                </a:spcBef>
                <a:spcAft>
                  <a:spcPts val="0"/>
                </a:spcAft>
                <a:buNone/>
              </a:pPr>
              <a:r>
                <a:rPr lang="vi-VN" sz="5400">
                  <a:latin typeface="Aptos Black" panose="020B0004020202020204" pitchFamily="34" charset="0"/>
                  <a:cs typeface="Aparajita" panose="020B0502040204020203" pitchFamily="18" charset="0"/>
                </a:rPr>
                <a:t>GIỚI THIỆU</a:t>
              </a:r>
              <a:endParaRPr lang="en-US" sz="5400">
                <a:latin typeface="Aptos Black" panose="020B0004020202020204" pitchFamily="34" charset="0"/>
                <a:cs typeface="Aparajita" panose="020B0502040204020203" pitchFamily="18" charset="0"/>
              </a:endParaRPr>
            </a:p>
          </p:txBody>
        </p:sp>
        <p:sp>
          <p:nvSpPr>
            <p:cNvPr id="25" name="TextBox 24">
              <a:extLst>
                <a:ext uri="{FF2B5EF4-FFF2-40B4-BE49-F238E27FC236}">
                  <a16:creationId xmlns:a16="http://schemas.microsoft.com/office/drawing/2014/main" id="{28CBE5F6-F4CF-250B-3087-B665AD626EF4}"/>
                </a:ext>
              </a:extLst>
            </p:cNvPr>
            <p:cNvSpPr txBox="1"/>
            <p:nvPr/>
          </p:nvSpPr>
          <p:spPr>
            <a:xfrm>
              <a:off x="942362" y="1907701"/>
              <a:ext cx="967740" cy="776793"/>
            </a:xfrm>
            <a:prstGeom prst="rect">
              <a:avLst/>
            </a:prstGeom>
            <a:noFill/>
          </p:spPr>
          <p:txBody>
            <a:bodyPr wrap="square" rtlCol="0">
              <a:spAutoFit/>
            </a:bodyPr>
            <a:lstStyle/>
            <a:p>
              <a:r>
                <a:rPr lang="en-US" sz="8800">
                  <a:latin typeface="Rubik Black" panose="020B0604020202020204" charset="-79"/>
                  <a:cs typeface="Rubik Black" panose="020B0604020202020204" charset="-79"/>
                </a:rPr>
                <a:t>01</a:t>
              </a:r>
            </a:p>
          </p:txBody>
        </p:sp>
      </p:grpSp>
      <p:grpSp>
        <p:nvGrpSpPr>
          <p:cNvPr id="519" name="Google Shape;552;p32">
            <a:extLst>
              <a:ext uri="{FF2B5EF4-FFF2-40B4-BE49-F238E27FC236}">
                <a16:creationId xmlns:a16="http://schemas.microsoft.com/office/drawing/2014/main" id="{F76178FD-C48D-9521-6C9B-24DE35B9E978}"/>
              </a:ext>
            </a:extLst>
          </p:cNvPr>
          <p:cNvGrpSpPr/>
          <p:nvPr/>
        </p:nvGrpSpPr>
        <p:grpSpPr>
          <a:xfrm>
            <a:off x="-870757" y="4327188"/>
            <a:ext cx="502899" cy="502899"/>
            <a:chOff x="858700" y="1967475"/>
            <a:chExt cx="605100" cy="605100"/>
          </a:xfrm>
        </p:grpSpPr>
        <p:sp>
          <p:nvSpPr>
            <p:cNvPr id="520" name="Google Shape;553;p32">
              <a:extLst>
                <a:ext uri="{FF2B5EF4-FFF2-40B4-BE49-F238E27FC236}">
                  <a16:creationId xmlns:a16="http://schemas.microsoft.com/office/drawing/2014/main" id="{FADCF19B-E2B9-8E59-7887-AA85510C166C}"/>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54;p32">
              <a:extLst>
                <a:ext uri="{FF2B5EF4-FFF2-40B4-BE49-F238E27FC236}">
                  <a16:creationId xmlns:a16="http://schemas.microsoft.com/office/drawing/2014/main" id="{1EA394DC-77E4-FE44-2C24-108C4EA4CBD1}"/>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58;p32">
            <a:extLst>
              <a:ext uri="{FF2B5EF4-FFF2-40B4-BE49-F238E27FC236}">
                <a16:creationId xmlns:a16="http://schemas.microsoft.com/office/drawing/2014/main" id="{C0C37D84-9E88-CCD7-C1F3-153ACE3FD0FB}"/>
              </a:ext>
            </a:extLst>
          </p:cNvPr>
          <p:cNvGrpSpPr/>
          <p:nvPr/>
        </p:nvGrpSpPr>
        <p:grpSpPr>
          <a:xfrm>
            <a:off x="-1710338" y="3441446"/>
            <a:ext cx="502800" cy="502800"/>
            <a:chOff x="1627550" y="2017350"/>
            <a:chExt cx="502800" cy="502800"/>
          </a:xfrm>
        </p:grpSpPr>
        <p:sp>
          <p:nvSpPr>
            <p:cNvPr id="523" name="Google Shape;559;p32">
              <a:extLst>
                <a:ext uri="{FF2B5EF4-FFF2-40B4-BE49-F238E27FC236}">
                  <a16:creationId xmlns:a16="http://schemas.microsoft.com/office/drawing/2014/main" id="{257599BB-5DD9-8538-5992-A7B8B5E572F5}"/>
                </a:ext>
              </a:extLst>
            </p:cNvPr>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60;p32">
              <a:extLst>
                <a:ext uri="{FF2B5EF4-FFF2-40B4-BE49-F238E27FC236}">
                  <a16:creationId xmlns:a16="http://schemas.microsoft.com/office/drawing/2014/main" id="{24BA748C-3116-685C-A0A4-02F5AE9FCF6D}"/>
                </a:ext>
              </a:extLst>
            </p:cNvPr>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52;p29">
            <a:extLst>
              <a:ext uri="{FF2B5EF4-FFF2-40B4-BE49-F238E27FC236}">
                <a16:creationId xmlns:a16="http://schemas.microsoft.com/office/drawing/2014/main" id="{8B516833-576C-2289-FCD1-B68000CB92D9}"/>
              </a:ext>
            </a:extLst>
          </p:cNvPr>
          <p:cNvGrpSpPr/>
          <p:nvPr/>
        </p:nvGrpSpPr>
        <p:grpSpPr>
          <a:xfrm>
            <a:off x="8112405" y="5408455"/>
            <a:ext cx="836668" cy="1371596"/>
            <a:chOff x="2771692" y="3497697"/>
            <a:chExt cx="836668" cy="1371596"/>
          </a:xfrm>
        </p:grpSpPr>
        <p:sp>
          <p:nvSpPr>
            <p:cNvPr id="3" name="Google Shape;453;p29">
              <a:extLst>
                <a:ext uri="{FF2B5EF4-FFF2-40B4-BE49-F238E27FC236}">
                  <a16:creationId xmlns:a16="http://schemas.microsoft.com/office/drawing/2014/main" id="{A6FDAA1D-C4BB-87A7-7A38-4F869963E026}"/>
                </a:ext>
              </a:extLst>
            </p:cNvPr>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54;p29">
              <a:extLst>
                <a:ext uri="{FF2B5EF4-FFF2-40B4-BE49-F238E27FC236}">
                  <a16:creationId xmlns:a16="http://schemas.microsoft.com/office/drawing/2014/main" id="{58AC865E-EAF4-8740-B24C-FC962B5A007A}"/>
                </a:ext>
              </a:extLst>
            </p:cNvPr>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5;p29">
              <a:extLst>
                <a:ext uri="{FF2B5EF4-FFF2-40B4-BE49-F238E27FC236}">
                  <a16:creationId xmlns:a16="http://schemas.microsoft.com/office/drawing/2014/main" id="{793E042B-9089-D0BF-6932-781A790694C6}"/>
                </a:ext>
              </a:extLst>
            </p:cNvPr>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6;p29">
              <a:extLst>
                <a:ext uri="{FF2B5EF4-FFF2-40B4-BE49-F238E27FC236}">
                  <a16:creationId xmlns:a16="http://schemas.microsoft.com/office/drawing/2014/main" id="{ACD0C66B-11E6-7510-9CDF-D71F93DD510D}"/>
                </a:ext>
              </a:extLst>
            </p:cNvPr>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7;p29">
              <a:extLst>
                <a:ext uri="{FF2B5EF4-FFF2-40B4-BE49-F238E27FC236}">
                  <a16:creationId xmlns:a16="http://schemas.microsoft.com/office/drawing/2014/main" id="{517E1976-5BE9-7584-53D0-87661FC27B77}"/>
                </a:ext>
              </a:extLst>
            </p:cNvPr>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8;p29">
              <a:extLst>
                <a:ext uri="{FF2B5EF4-FFF2-40B4-BE49-F238E27FC236}">
                  <a16:creationId xmlns:a16="http://schemas.microsoft.com/office/drawing/2014/main" id="{DCC62E85-63D7-04E8-630B-6F194E1E0F99}"/>
                </a:ext>
              </a:extLst>
            </p:cNvPr>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9;p29">
              <a:extLst>
                <a:ext uri="{FF2B5EF4-FFF2-40B4-BE49-F238E27FC236}">
                  <a16:creationId xmlns:a16="http://schemas.microsoft.com/office/drawing/2014/main" id="{B4D66FEB-B724-18ED-454E-EF4A9DC780D2}"/>
                </a:ext>
              </a:extLst>
            </p:cNvPr>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0;p29">
              <a:extLst>
                <a:ext uri="{FF2B5EF4-FFF2-40B4-BE49-F238E27FC236}">
                  <a16:creationId xmlns:a16="http://schemas.microsoft.com/office/drawing/2014/main" id="{8F576F4B-D7E1-EB5C-4C0D-72DE4B9B9578}"/>
                </a:ext>
              </a:extLst>
            </p:cNvPr>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1;p29">
              <a:extLst>
                <a:ext uri="{FF2B5EF4-FFF2-40B4-BE49-F238E27FC236}">
                  <a16:creationId xmlns:a16="http://schemas.microsoft.com/office/drawing/2014/main" id="{3243CCDE-C83E-BF0E-258A-780572B59F96}"/>
                </a:ext>
              </a:extLst>
            </p:cNvPr>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2;p29">
              <a:extLst>
                <a:ext uri="{FF2B5EF4-FFF2-40B4-BE49-F238E27FC236}">
                  <a16:creationId xmlns:a16="http://schemas.microsoft.com/office/drawing/2014/main" id="{6415E798-CD16-5A12-F2F0-DF8326BD5019}"/>
                </a:ext>
              </a:extLst>
            </p:cNvPr>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537198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 name="Google Shape;35;p3">
            <a:extLst>
              <a:ext uri="{FF2B5EF4-FFF2-40B4-BE49-F238E27FC236}">
                <a16:creationId xmlns:a16="http://schemas.microsoft.com/office/drawing/2014/main" id="{21B30A9D-A93E-3C99-114A-7EF8E134F575}"/>
              </a:ext>
            </a:extLst>
          </p:cNvPr>
          <p:cNvGrpSpPr/>
          <p:nvPr/>
        </p:nvGrpSpPr>
        <p:grpSpPr>
          <a:xfrm>
            <a:off x="1371300" y="742950"/>
            <a:ext cx="6492300" cy="3452608"/>
            <a:chOff x="1371300" y="742950"/>
            <a:chExt cx="6492300" cy="3749100"/>
          </a:xfrm>
        </p:grpSpPr>
        <p:sp>
          <p:nvSpPr>
            <p:cNvPr id="6" name="Google Shape;36;p3">
              <a:extLst>
                <a:ext uri="{FF2B5EF4-FFF2-40B4-BE49-F238E27FC236}">
                  <a16:creationId xmlns:a16="http://schemas.microsoft.com/office/drawing/2014/main" id="{780B3182-8848-D53E-0F7B-657468C80EE8}"/>
                </a:ext>
              </a:extLst>
            </p:cNvPr>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7;p3">
              <a:extLst>
                <a:ext uri="{FF2B5EF4-FFF2-40B4-BE49-F238E27FC236}">
                  <a16:creationId xmlns:a16="http://schemas.microsoft.com/office/drawing/2014/main" id="{2ADBF9F0-3042-6AB6-1589-8EDC004B69E4}"/>
                </a:ext>
              </a:extLst>
            </p:cNvPr>
            <p:cNvGrpSpPr/>
            <p:nvPr/>
          </p:nvGrpSpPr>
          <p:grpSpPr>
            <a:xfrm>
              <a:off x="1371300" y="742950"/>
              <a:ext cx="6401400" cy="3657600"/>
              <a:chOff x="1371300" y="742950"/>
              <a:chExt cx="6401400" cy="3657600"/>
            </a:xfrm>
          </p:grpSpPr>
          <p:sp>
            <p:nvSpPr>
              <p:cNvPr id="8" name="Google Shape;38;p3">
                <a:extLst>
                  <a:ext uri="{FF2B5EF4-FFF2-40B4-BE49-F238E27FC236}">
                    <a16:creationId xmlns:a16="http://schemas.microsoft.com/office/drawing/2014/main" id="{D02A78FC-A04F-C140-E95A-37FD21E6E755}"/>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39;p3">
                <a:extLst>
                  <a:ext uri="{FF2B5EF4-FFF2-40B4-BE49-F238E27FC236}">
                    <a16:creationId xmlns:a16="http://schemas.microsoft.com/office/drawing/2014/main" id="{87252691-332D-2614-DCA2-84608C5DEC4D}"/>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40;p3">
                <a:extLst>
                  <a:ext uri="{FF2B5EF4-FFF2-40B4-BE49-F238E27FC236}">
                    <a16:creationId xmlns:a16="http://schemas.microsoft.com/office/drawing/2014/main" id="{5405951E-90EF-FEB4-9C86-848D85DC9E4F}"/>
                  </a:ext>
                </a:extLst>
              </p:cNvPr>
              <p:cNvGrpSpPr/>
              <p:nvPr/>
            </p:nvGrpSpPr>
            <p:grpSpPr>
              <a:xfrm>
                <a:off x="7498200" y="834288"/>
                <a:ext cx="183000" cy="183000"/>
                <a:chOff x="8225400" y="367488"/>
                <a:chExt cx="183000" cy="183000"/>
              </a:xfrm>
            </p:grpSpPr>
            <p:cxnSp>
              <p:nvCxnSpPr>
                <p:cNvPr id="13" name="Google Shape;41;p3">
                  <a:extLst>
                    <a:ext uri="{FF2B5EF4-FFF2-40B4-BE49-F238E27FC236}">
                      <a16:creationId xmlns:a16="http://schemas.microsoft.com/office/drawing/2014/main" id="{7FAD047E-9512-78D2-BA01-CC4825B6B5B4}"/>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42;p3">
                  <a:extLst>
                    <a:ext uri="{FF2B5EF4-FFF2-40B4-BE49-F238E27FC236}">
                      <a16:creationId xmlns:a16="http://schemas.microsoft.com/office/drawing/2014/main" id="{66D40C64-BBAA-DADD-98BA-2FC1560F7D2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 name="Google Shape;43;p3">
                <a:extLst>
                  <a:ext uri="{FF2B5EF4-FFF2-40B4-BE49-F238E27FC236}">
                    <a16:creationId xmlns:a16="http://schemas.microsoft.com/office/drawing/2014/main" id="{8E9CD65F-F219-E5FC-0B5E-EEECAD9BBF05}"/>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4;p3">
                <a:extLst>
                  <a:ext uri="{FF2B5EF4-FFF2-40B4-BE49-F238E27FC236}">
                    <a16:creationId xmlns:a16="http://schemas.microsoft.com/office/drawing/2014/main" id="{5FE16C9B-7DC0-4371-7735-F7897474F2EE}"/>
                  </a:ext>
                </a:extLst>
              </p:cNvPr>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515" name="Google Shape;515;p32"/>
          <p:cNvGrpSpPr/>
          <p:nvPr/>
        </p:nvGrpSpPr>
        <p:grpSpPr>
          <a:xfrm>
            <a:off x="7036199" y="1178143"/>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979113" y="1573164"/>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580;p33">
            <a:extLst>
              <a:ext uri="{FF2B5EF4-FFF2-40B4-BE49-F238E27FC236}">
                <a16:creationId xmlns:a16="http://schemas.microsoft.com/office/drawing/2014/main" id="{82B85B92-A51D-2F3F-74FE-7AC315D10A77}"/>
              </a:ext>
            </a:extLst>
          </p:cNvPr>
          <p:cNvGrpSpPr/>
          <p:nvPr/>
        </p:nvGrpSpPr>
        <p:grpSpPr>
          <a:xfrm>
            <a:off x="-1060177" y="1155795"/>
            <a:ext cx="502800" cy="502800"/>
            <a:chOff x="7014301" y="2017350"/>
            <a:chExt cx="502800" cy="502800"/>
          </a:xfrm>
        </p:grpSpPr>
        <p:sp>
          <p:nvSpPr>
            <p:cNvPr id="23" name="Google Shape;581;p33">
              <a:extLst>
                <a:ext uri="{FF2B5EF4-FFF2-40B4-BE49-F238E27FC236}">
                  <a16:creationId xmlns:a16="http://schemas.microsoft.com/office/drawing/2014/main" id="{B8151AE4-BA9C-3469-7080-C7ADD039E34E}"/>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2;p33">
              <a:extLst>
                <a:ext uri="{FF2B5EF4-FFF2-40B4-BE49-F238E27FC236}">
                  <a16:creationId xmlns:a16="http://schemas.microsoft.com/office/drawing/2014/main" id="{F8052213-AC24-EE9B-5666-68A65F39C15E}"/>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583;p33">
            <a:extLst>
              <a:ext uri="{FF2B5EF4-FFF2-40B4-BE49-F238E27FC236}">
                <a16:creationId xmlns:a16="http://schemas.microsoft.com/office/drawing/2014/main" id="{2915B2E4-AFA5-350E-19AC-AF5CD3B6F069}"/>
              </a:ext>
            </a:extLst>
          </p:cNvPr>
          <p:cNvGrpSpPr/>
          <p:nvPr/>
        </p:nvGrpSpPr>
        <p:grpSpPr>
          <a:xfrm>
            <a:off x="400177" y="-1041276"/>
            <a:ext cx="629846" cy="592514"/>
            <a:chOff x="463701" y="2217961"/>
            <a:chExt cx="629846" cy="592514"/>
          </a:xfrm>
        </p:grpSpPr>
        <p:sp>
          <p:nvSpPr>
            <p:cNvPr id="26" name="Google Shape;584;p33">
              <a:extLst>
                <a:ext uri="{FF2B5EF4-FFF2-40B4-BE49-F238E27FC236}">
                  <a16:creationId xmlns:a16="http://schemas.microsoft.com/office/drawing/2014/main" id="{34F7E9B6-9233-64B6-95FD-CE7B9E3B5C8A}"/>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5;p33">
              <a:extLst>
                <a:ext uri="{FF2B5EF4-FFF2-40B4-BE49-F238E27FC236}">
                  <a16:creationId xmlns:a16="http://schemas.microsoft.com/office/drawing/2014/main" id="{B8180BC3-DDA1-48C8-2B01-7F944CB815E8}"/>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6;p33">
              <a:extLst>
                <a:ext uri="{FF2B5EF4-FFF2-40B4-BE49-F238E27FC236}">
                  <a16:creationId xmlns:a16="http://schemas.microsoft.com/office/drawing/2014/main" id="{AC52CCA3-8702-3BBD-F772-CC74981FA3C8}"/>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587;p33">
              <a:extLst>
                <a:ext uri="{FF2B5EF4-FFF2-40B4-BE49-F238E27FC236}">
                  <a16:creationId xmlns:a16="http://schemas.microsoft.com/office/drawing/2014/main" id="{C2E3DFDA-EC4E-BB35-4C96-1DA9E242A1DE}"/>
                </a:ext>
              </a:extLst>
            </p:cNvPr>
            <p:cNvGrpSpPr/>
            <p:nvPr/>
          </p:nvGrpSpPr>
          <p:grpSpPr>
            <a:xfrm>
              <a:off x="773496" y="2217961"/>
              <a:ext cx="320051" cy="298703"/>
              <a:chOff x="1023863" y="2896525"/>
              <a:chExt cx="240875" cy="219425"/>
            </a:xfrm>
          </p:grpSpPr>
          <p:sp>
            <p:nvSpPr>
              <p:cNvPr id="30" name="Google Shape;588;p33">
                <a:extLst>
                  <a:ext uri="{FF2B5EF4-FFF2-40B4-BE49-F238E27FC236}">
                    <a16:creationId xmlns:a16="http://schemas.microsoft.com/office/drawing/2014/main" id="{BFDEE881-11EA-8DF6-1953-AB1B52C4F043}"/>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9;p33">
                <a:extLst>
                  <a:ext uri="{FF2B5EF4-FFF2-40B4-BE49-F238E27FC236}">
                    <a16:creationId xmlns:a16="http://schemas.microsoft.com/office/drawing/2014/main" id="{3A690914-E51A-6B12-346F-470F0AA10CD6}"/>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595;p33">
            <a:extLst>
              <a:ext uri="{FF2B5EF4-FFF2-40B4-BE49-F238E27FC236}">
                <a16:creationId xmlns:a16="http://schemas.microsoft.com/office/drawing/2014/main" id="{EB8A7938-3484-9A96-1912-C73A1ACEC591}"/>
              </a:ext>
            </a:extLst>
          </p:cNvPr>
          <p:cNvGrpSpPr/>
          <p:nvPr/>
        </p:nvGrpSpPr>
        <p:grpSpPr>
          <a:xfrm>
            <a:off x="277837" y="5490148"/>
            <a:ext cx="621000" cy="621000"/>
            <a:chOff x="416300" y="4058211"/>
            <a:chExt cx="621000" cy="621000"/>
          </a:xfrm>
        </p:grpSpPr>
        <p:sp>
          <p:nvSpPr>
            <p:cNvPr id="33" name="Google Shape;596;p33">
              <a:extLst>
                <a:ext uri="{FF2B5EF4-FFF2-40B4-BE49-F238E27FC236}">
                  <a16:creationId xmlns:a16="http://schemas.microsoft.com/office/drawing/2014/main" id="{4715D58A-539A-2575-E3E6-5C38E11FB340}"/>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7;p33">
              <a:extLst>
                <a:ext uri="{FF2B5EF4-FFF2-40B4-BE49-F238E27FC236}">
                  <a16:creationId xmlns:a16="http://schemas.microsoft.com/office/drawing/2014/main" id="{2B2130AA-A02A-84C1-B30C-29B9A93B546D}"/>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85;p13">
            <a:extLst>
              <a:ext uri="{FF2B5EF4-FFF2-40B4-BE49-F238E27FC236}">
                <a16:creationId xmlns:a16="http://schemas.microsoft.com/office/drawing/2014/main" id="{E9061B78-288E-3AC3-927D-BF454E325150}"/>
              </a:ext>
            </a:extLst>
          </p:cNvPr>
          <p:cNvGrpSpPr/>
          <p:nvPr/>
        </p:nvGrpSpPr>
        <p:grpSpPr>
          <a:xfrm>
            <a:off x="4035541" y="5757050"/>
            <a:ext cx="2583649" cy="1393852"/>
            <a:chOff x="274200" y="274200"/>
            <a:chExt cx="8687100" cy="4686600"/>
          </a:xfrm>
        </p:grpSpPr>
        <p:sp>
          <p:nvSpPr>
            <p:cNvPr id="36" name="Google Shape;186;p13">
              <a:extLst>
                <a:ext uri="{FF2B5EF4-FFF2-40B4-BE49-F238E27FC236}">
                  <a16:creationId xmlns:a16="http://schemas.microsoft.com/office/drawing/2014/main" id="{805F75F7-D75E-A743-9606-EDC8C1550F0E}"/>
                </a:ext>
              </a:extLst>
            </p:cNvPr>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187;p13">
              <a:extLst>
                <a:ext uri="{FF2B5EF4-FFF2-40B4-BE49-F238E27FC236}">
                  <a16:creationId xmlns:a16="http://schemas.microsoft.com/office/drawing/2014/main" id="{59E99D3D-315C-640B-DB58-DAC9B9960EA5}"/>
                </a:ext>
              </a:extLst>
            </p:cNvPr>
            <p:cNvGrpSpPr/>
            <p:nvPr/>
          </p:nvGrpSpPr>
          <p:grpSpPr>
            <a:xfrm>
              <a:off x="274200" y="274200"/>
              <a:ext cx="8595900" cy="4595100"/>
              <a:chOff x="274200" y="274200"/>
              <a:chExt cx="8595900" cy="4595100"/>
            </a:xfrm>
          </p:grpSpPr>
          <p:grpSp>
            <p:nvGrpSpPr>
              <p:cNvPr id="38" name="Google Shape;188;p13">
                <a:extLst>
                  <a:ext uri="{FF2B5EF4-FFF2-40B4-BE49-F238E27FC236}">
                    <a16:creationId xmlns:a16="http://schemas.microsoft.com/office/drawing/2014/main" id="{A6074D63-3E2B-A77D-42C2-1349A1D75C54}"/>
                  </a:ext>
                </a:extLst>
              </p:cNvPr>
              <p:cNvGrpSpPr/>
              <p:nvPr/>
            </p:nvGrpSpPr>
            <p:grpSpPr>
              <a:xfrm>
                <a:off x="274200" y="274200"/>
                <a:ext cx="8595900" cy="4595100"/>
                <a:chOff x="274200" y="274200"/>
                <a:chExt cx="8595900" cy="4595100"/>
              </a:xfrm>
            </p:grpSpPr>
            <p:sp>
              <p:nvSpPr>
                <p:cNvPr id="44" name="Google Shape;189;p13">
                  <a:extLst>
                    <a:ext uri="{FF2B5EF4-FFF2-40B4-BE49-F238E27FC236}">
                      <a16:creationId xmlns:a16="http://schemas.microsoft.com/office/drawing/2014/main" id="{E7CB706B-5759-0956-1961-5F3D4EBCFA04}"/>
                    </a:ext>
                  </a:extLst>
                </p:cNvPr>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190;p13">
                  <a:extLst>
                    <a:ext uri="{FF2B5EF4-FFF2-40B4-BE49-F238E27FC236}">
                      <a16:creationId xmlns:a16="http://schemas.microsoft.com/office/drawing/2014/main" id="{63A7838C-D741-990F-61BA-FF91FC5DA3B5}"/>
                    </a:ext>
                  </a:extLst>
                </p:cNvPr>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39" name="Google Shape;191;p13">
                <a:extLst>
                  <a:ext uri="{FF2B5EF4-FFF2-40B4-BE49-F238E27FC236}">
                    <a16:creationId xmlns:a16="http://schemas.microsoft.com/office/drawing/2014/main" id="{C0A06215-C461-F5FA-5C63-CDC128510962}"/>
                  </a:ext>
                </a:extLst>
              </p:cNvPr>
              <p:cNvGrpSpPr/>
              <p:nvPr/>
            </p:nvGrpSpPr>
            <p:grpSpPr>
              <a:xfrm>
                <a:off x="8595300" y="365550"/>
                <a:ext cx="183000" cy="183000"/>
                <a:chOff x="8225400" y="367488"/>
                <a:chExt cx="183000" cy="183000"/>
              </a:xfrm>
            </p:grpSpPr>
            <p:cxnSp>
              <p:nvCxnSpPr>
                <p:cNvPr id="42" name="Google Shape;192;p13">
                  <a:extLst>
                    <a:ext uri="{FF2B5EF4-FFF2-40B4-BE49-F238E27FC236}">
                      <a16:creationId xmlns:a16="http://schemas.microsoft.com/office/drawing/2014/main" id="{02688B82-0242-AED6-CE18-61C10B52F6F6}"/>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3" name="Google Shape;193;p13">
                  <a:extLst>
                    <a:ext uri="{FF2B5EF4-FFF2-40B4-BE49-F238E27FC236}">
                      <a16:creationId xmlns:a16="http://schemas.microsoft.com/office/drawing/2014/main" id="{E4AB3E2E-833C-5DD5-570A-E9C702B4891C}"/>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194;p13">
                <a:extLst>
                  <a:ext uri="{FF2B5EF4-FFF2-40B4-BE49-F238E27FC236}">
                    <a16:creationId xmlns:a16="http://schemas.microsoft.com/office/drawing/2014/main" id="{D1D449E6-5633-D1C2-9942-7D45E9B7AF99}"/>
                  </a:ext>
                </a:extLst>
              </p:cNvPr>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195;p13">
                <a:extLst>
                  <a:ext uri="{FF2B5EF4-FFF2-40B4-BE49-F238E27FC236}">
                    <a16:creationId xmlns:a16="http://schemas.microsoft.com/office/drawing/2014/main" id="{3DFDA030-35F9-0C9E-DD8D-8C932D03BB66}"/>
                  </a:ext>
                </a:extLst>
              </p:cNvPr>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46" name="TextBox 45">
            <a:extLst>
              <a:ext uri="{FF2B5EF4-FFF2-40B4-BE49-F238E27FC236}">
                <a16:creationId xmlns:a16="http://schemas.microsoft.com/office/drawing/2014/main" id="{46D8B746-B5BA-D0E3-6A29-AA05D2116E78}"/>
              </a:ext>
            </a:extLst>
          </p:cNvPr>
          <p:cNvSpPr txBox="1"/>
          <p:nvPr/>
        </p:nvSpPr>
        <p:spPr>
          <a:xfrm>
            <a:off x="4521201" y="5947370"/>
            <a:ext cx="5449230" cy="261610"/>
          </a:xfrm>
          <a:prstGeom prst="rect">
            <a:avLst/>
          </a:prstGeom>
          <a:noFill/>
        </p:spPr>
        <p:txBody>
          <a:bodyPr wrap="square" rtlCol="0">
            <a:spAutoFit/>
          </a:bodyPr>
          <a:lstStyle/>
          <a:p>
            <a:r>
              <a:rPr lang="vi-VN" sz="1100" b="1">
                <a:latin typeface="Aptos Black" panose="020F0502020204030204" pitchFamily="34" charset="0"/>
                <a:cs typeface="FrankRuehl" panose="020F0502020204030204" pitchFamily="34" charset="-79"/>
              </a:rPr>
              <a:t>NỘI DUNG CHÍNH </a:t>
            </a:r>
            <a:endParaRPr lang="en-US" sz="1100" b="1">
              <a:latin typeface="Aptos Black" panose="020F0502020204030204" pitchFamily="34" charset="0"/>
              <a:cs typeface="FrankRuehl" panose="020F0502020204030204" pitchFamily="34" charset="-79"/>
            </a:endParaRPr>
          </a:p>
        </p:txBody>
      </p:sp>
      <p:sp>
        <p:nvSpPr>
          <p:cNvPr id="16" name="TextBox 15">
            <a:extLst>
              <a:ext uri="{FF2B5EF4-FFF2-40B4-BE49-F238E27FC236}">
                <a16:creationId xmlns:a16="http://schemas.microsoft.com/office/drawing/2014/main" id="{253FF683-23B7-42C8-CFDE-96D1CF05A99B}"/>
              </a:ext>
            </a:extLst>
          </p:cNvPr>
          <p:cNvSpPr txBox="1"/>
          <p:nvPr/>
        </p:nvSpPr>
        <p:spPr>
          <a:xfrm>
            <a:off x="1613533" y="1505063"/>
            <a:ext cx="6035429" cy="2462213"/>
          </a:xfrm>
          <a:prstGeom prst="rect">
            <a:avLst/>
          </a:prstGeom>
          <a:noFill/>
        </p:spPr>
        <p:txBody>
          <a:bodyPr wrap="square">
            <a:spAutoFit/>
          </a:bodyPr>
          <a:lstStyle/>
          <a:p>
            <a:r>
              <a:rPr lang="vi-VN"/>
              <a:t>Nhằm đảm bảo hệ thống </a:t>
            </a:r>
            <a:r>
              <a:rPr lang="vi-VN" b="1"/>
              <a:t>Website bán trà</a:t>
            </a:r>
            <a:r>
              <a:rPr lang="vi-VN"/>
              <a:t> đáp ứng đúng nhu cầu người dùng, nhóm đã tiến hành khảo sát sinh viên trong trường. Kết quả cho thấy gần như 0%  khách hàng cho thấy việc có trải nghiệm mua sắm qua mạng kém, 85% thường xuyên mua hàng trực tuyến, nhưng 6% gặp khó khăn khi tìm kiếm sản phẩm và thanh toán thông qua các hình thức hiện có trên các trang bán hàng kèm theo đó 87,5% khách hàng cho rằng ngoài shopee thì các giao diện của trang mua hàng khác còn khó sử dụng. Từ kết quả này, hệ thống sẽ tập trung phát triển các tính năng như tìm kiếm nâng cao, quản lý đơn hàng chi tiết, đa dạng hóa các phương thức thanh toán, tích hợp quy trình nhập hàng tự động, và báo cáo trực quan, đảm bảo đáp ứng toàn diện nhu cầu của các bên liên quan.</a:t>
            </a:r>
            <a:endParaRPr lang="en-US"/>
          </a:p>
        </p:txBody>
      </p:sp>
      <p:grpSp>
        <p:nvGrpSpPr>
          <p:cNvPr id="17" name="Group 16">
            <a:extLst>
              <a:ext uri="{FF2B5EF4-FFF2-40B4-BE49-F238E27FC236}">
                <a16:creationId xmlns:a16="http://schemas.microsoft.com/office/drawing/2014/main" id="{1BC35F20-2B79-6B7D-C3E6-704CA6E9238F}"/>
              </a:ext>
            </a:extLst>
          </p:cNvPr>
          <p:cNvGrpSpPr/>
          <p:nvPr/>
        </p:nvGrpSpPr>
        <p:grpSpPr>
          <a:xfrm>
            <a:off x="966550" y="262792"/>
            <a:ext cx="1109868" cy="1123597"/>
            <a:chOff x="715100" y="1600313"/>
            <a:chExt cx="3771900" cy="1412550"/>
          </a:xfrm>
        </p:grpSpPr>
        <p:grpSp>
          <p:nvGrpSpPr>
            <p:cNvPr id="18" name="Google Shape;487;p31">
              <a:extLst>
                <a:ext uri="{FF2B5EF4-FFF2-40B4-BE49-F238E27FC236}">
                  <a16:creationId xmlns:a16="http://schemas.microsoft.com/office/drawing/2014/main" id="{6CE95FED-B60B-C675-8EDD-0FF9A91C0B8F}"/>
                </a:ext>
              </a:extLst>
            </p:cNvPr>
            <p:cNvGrpSpPr/>
            <p:nvPr/>
          </p:nvGrpSpPr>
          <p:grpSpPr>
            <a:xfrm>
              <a:off x="715100" y="1600313"/>
              <a:ext cx="3771900" cy="1412550"/>
              <a:chOff x="4754850" y="1600325"/>
              <a:chExt cx="3771900" cy="1412550"/>
            </a:xfrm>
          </p:grpSpPr>
          <p:sp>
            <p:nvSpPr>
              <p:cNvPr id="21" name="Google Shape;488;p31">
                <a:extLst>
                  <a:ext uri="{FF2B5EF4-FFF2-40B4-BE49-F238E27FC236}">
                    <a16:creationId xmlns:a16="http://schemas.microsoft.com/office/drawing/2014/main" id="{6B01695B-A530-5D85-0FBE-80F70D596CB9}"/>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7" name="Google Shape;489;p31">
                <a:extLst>
                  <a:ext uri="{FF2B5EF4-FFF2-40B4-BE49-F238E27FC236}">
                    <a16:creationId xmlns:a16="http://schemas.microsoft.com/office/drawing/2014/main" id="{C9A7263B-BEA6-2319-9247-AEA37601E56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cxnSp>
            <p:nvCxnSpPr>
              <p:cNvPr id="48" name="Google Shape;490;p31">
                <a:extLst>
                  <a:ext uri="{FF2B5EF4-FFF2-40B4-BE49-F238E27FC236}">
                    <a16:creationId xmlns:a16="http://schemas.microsoft.com/office/drawing/2014/main" id="{09F0096E-4E9A-043D-DD81-2CEC3D4D091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0" name="TextBox 19">
              <a:extLst>
                <a:ext uri="{FF2B5EF4-FFF2-40B4-BE49-F238E27FC236}">
                  <a16:creationId xmlns:a16="http://schemas.microsoft.com/office/drawing/2014/main" id="{2F8F8376-000D-44AB-4E81-72A847D1F6A4}"/>
                </a:ext>
              </a:extLst>
            </p:cNvPr>
            <p:cNvSpPr txBox="1"/>
            <p:nvPr/>
          </p:nvSpPr>
          <p:spPr>
            <a:xfrm>
              <a:off x="936105" y="1757988"/>
              <a:ext cx="3264444" cy="1044702"/>
            </a:xfrm>
            <a:prstGeom prst="rect">
              <a:avLst/>
            </a:prstGeom>
            <a:noFill/>
          </p:spPr>
          <p:txBody>
            <a:bodyPr wrap="square" rtlCol="0">
              <a:spAutoFit/>
            </a:bodyPr>
            <a:lstStyle/>
            <a:p>
              <a:r>
                <a:rPr lang="en-US" sz="4800">
                  <a:latin typeface="Rubik Black" panose="020B0604020202020204" charset="-79"/>
                  <a:cs typeface="Rubik Black" panose="020B0604020202020204" charset="-79"/>
                </a:rPr>
                <a:t>01</a:t>
              </a:r>
            </a:p>
          </p:txBody>
        </p:sp>
      </p:grpSp>
      <p:sp>
        <p:nvSpPr>
          <p:cNvPr id="49" name="TextBox 48">
            <a:extLst>
              <a:ext uri="{FF2B5EF4-FFF2-40B4-BE49-F238E27FC236}">
                <a16:creationId xmlns:a16="http://schemas.microsoft.com/office/drawing/2014/main" id="{7915B496-B88E-45C0-62E2-4B49400A8E89}"/>
              </a:ext>
            </a:extLst>
          </p:cNvPr>
          <p:cNvSpPr txBox="1"/>
          <p:nvPr/>
        </p:nvSpPr>
        <p:spPr>
          <a:xfrm>
            <a:off x="2047641" y="1110063"/>
            <a:ext cx="3033338" cy="461665"/>
          </a:xfrm>
          <a:prstGeom prst="rect">
            <a:avLst/>
          </a:prstGeom>
          <a:noFill/>
        </p:spPr>
        <p:txBody>
          <a:bodyPr wrap="square" rtlCol="0">
            <a:spAutoFit/>
          </a:bodyPr>
          <a:lstStyle/>
          <a:p>
            <a:r>
              <a:rPr lang="vi-VN"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KHẢO SÁT</a:t>
            </a:r>
            <a:endParaRPr lang="en-US" sz="24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22" name="Google Shape;144;p9">
            <a:extLst>
              <a:ext uri="{FF2B5EF4-FFF2-40B4-BE49-F238E27FC236}">
                <a16:creationId xmlns:a16="http://schemas.microsoft.com/office/drawing/2014/main" id="{B3B4074F-2B3E-F4D8-5D7F-8EF05BAFD283}"/>
              </a:ext>
            </a:extLst>
          </p:cNvPr>
          <p:cNvGrpSpPr/>
          <p:nvPr/>
        </p:nvGrpSpPr>
        <p:grpSpPr>
          <a:xfrm>
            <a:off x="2147201" y="420700"/>
            <a:ext cx="6492300" cy="3749100"/>
            <a:chOff x="1371300" y="742950"/>
            <a:chExt cx="6492300" cy="3749100"/>
          </a:xfrm>
        </p:grpSpPr>
        <p:sp>
          <p:nvSpPr>
            <p:cNvPr id="23" name="Google Shape;145;p9">
              <a:extLst>
                <a:ext uri="{FF2B5EF4-FFF2-40B4-BE49-F238E27FC236}">
                  <a16:creationId xmlns:a16="http://schemas.microsoft.com/office/drawing/2014/main" id="{63FB61C7-E5DC-5A03-70E3-402F3E696629}"/>
                </a:ext>
              </a:extLst>
            </p:cNvPr>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146;p9">
              <a:extLst>
                <a:ext uri="{FF2B5EF4-FFF2-40B4-BE49-F238E27FC236}">
                  <a16:creationId xmlns:a16="http://schemas.microsoft.com/office/drawing/2014/main" id="{E84FA9DC-70D6-B2C3-4B5B-74B17256E952}"/>
                </a:ext>
              </a:extLst>
            </p:cNvPr>
            <p:cNvGrpSpPr/>
            <p:nvPr/>
          </p:nvGrpSpPr>
          <p:grpSpPr>
            <a:xfrm>
              <a:off x="1371300" y="742950"/>
              <a:ext cx="6401400" cy="3657600"/>
              <a:chOff x="1371300" y="742950"/>
              <a:chExt cx="6401400" cy="3657600"/>
            </a:xfrm>
          </p:grpSpPr>
          <p:sp>
            <p:nvSpPr>
              <p:cNvPr id="25" name="Google Shape;147;p9">
                <a:extLst>
                  <a:ext uri="{FF2B5EF4-FFF2-40B4-BE49-F238E27FC236}">
                    <a16:creationId xmlns:a16="http://schemas.microsoft.com/office/drawing/2014/main" id="{26E3B0F8-2257-1FC0-10BB-78C5611E9486}"/>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148;p9">
                <a:extLst>
                  <a:ext uri="{FF2B5EF4-FFF2-40B4-BE49-F238E27FC236}">
                    <a16:creationId xmlns:a16="http://schemas.microsoft.com/office/drawing/2014/main" id="{20936185-CC70-4EF8-2925-5A808581860D}"/>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27" name="Google Shape;149;p9">
                <a:extLst>
                  <a:ext uri="{FF2B5EF4-FFF2-40B4-BE49-F238E27FC236}">
                    <a16:creationId xmlns:a16="http://schemas.microsoft.com/office/drawing/2014/main" id="{4925C948-1437-7DC6-7E65-5AA32326215C}"/>
                  </a:ext>
                </a:extLst>
              </p:cNvPr>
              <p:cNvGrpSpPr/>
              <p:nvPr/>
            </p:nvGrpSpPr>
            <p:grpSpPr>
              <a:xfrm>
                <a:off x="7498200" y="834288"/>
                <a:ext cx="183000" cy="183000"/>
                <a:chOff x="8225400" y="367488"/>
                <a:chExt cx="183000" cy="183000"/>
              </a:xfrm>
            </p:grpSpPr>
            <p:cxnSp>
              <p:nvCxnSpPr>
                <p:cNvPr id="30" name="Google Shape;150;p9">
                  <a:extLst>
                    <a:ext uri="{FF2B5EF4-FFF2-40B4-BE49-F238E27FC236}">
                      <a16:creationId xmlns:a16="http://schemas.microsoft.com/office/drawing/2014/main" id="{FD33D62E-D31C-62F4-0BAB-62F266150304}"/>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1" name="Google Shape;151;p9">
                  <a:extLst>
                    <a:ext uri="{FF2B5EF4-FFF2-40B4-BE49-F238E27FC236}">
                      <a16:creationId xmlns:a16="http://schemas.microsoft.com/office/drawing/2014/main" id="{EFA1AB04-A998-70E5-C42D-65CA06FC740F}"/>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 name="Google Shape;152;p9">
                <a:extLst>
                  <a:ext uri="{FF2B5EF4-FFF2-40B4-BE49-F238E27FC236}">
                    <a16:creationId xmlns:a16="http://schemas.microsoft.com/office/drawing/2014/main" id="{8E92D41E-6AA0-C043-4DDC-306284C1F732}"/>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153;p9">
                <a:extLst>
                  <a:ext uri="{FF2B5EF4-FFF2-40B4-BE49-F238E27FC236}">
                    <a16:creationId xmlns:a16="http://schemas.microsoft.com/office/drawing/2014/main" id="{C5996C2A-DA24-1EC9-AD5A-1256B7E16328}"/>
                  </a:ext>
                </a:extLst>
              </p:cNvPr>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8" name="Group 7">
            <a:extLst>
              <a:ext uri="{FF2B5EF4-FFF2-40B4-BE49-F238E27FC236}">
                <a16:creationId xmlns:a16="http://schemas.microsoft.com/office/drawing/2014/main" id="{A65FA8B6-5FF1-9D16-4DAA-C03EC1500FF8}"/>
              </a:ext>
            </a:extLst>
          </p:cNvPr>
          <p:cNvGrpSpPr/>
          <p:nvPr/>
        </p:nvGrpSpPr>
        <p:grpSpPr>
          <a:xfrm>
            <a:off x="1371300" y="742950"/>
            <a:ext cx="6492300" cy="3749100"/>
            <a:chOff x="1371300" y="742950"/>
            <a:chExt cx="6492300" cy="3749100"/>
          </a:xfrm>
        </p:grpSpPr>
        <p:grpSp>
          <p:nvGrpSpPr>
            <p:cNvPr id="32" name="Google Shape;154;p9">
              <a:extLst>
                <a:ext uri="{FF2B5EF4-FFF2-40B4-BE49-F238E27FC236}">
                  <a16:creationId xmlns:a16="http://schemas.microsoft.com/office/drawing/2014/main" id="{3E7328B2-8523-E33F-426C-6CAA90BFF812}"/>
                </a:ext>
              </a:extLst>
            </p:cNvPr>
            <p:cNvGrpSpPr/>
            <p:nvPr/>
          </p:nvGrpSpPr>
          <p:grpSpPr>
            <a:xfrm>
              <a:off x="1371300" y="742950"/>
              <a:ext cx="6492300" cy="3749100"/>
              <a:chOff x="1371300" y="742950"/>
              <a:chExt cx="6492300" cy="3749100"/>
            </a:xfrm>
          </p:grpSpPr>
          <p:sp>
            <p:nvSpPr>
              <p:cNvPr id="33" name="Google Shape;155;p9">
                <a:extLst>
                  <a:ext uri="{FF2B5EF4-FFF2-40B4-BE49-F238E27FC236}">
                    <a16:creationId xmlns:a16="http://schemas.microsoft.com/office/drawing/2014/main" id="{C081F62D-6161-006D-102E-5AAF1D8CFF7A}"/>
                  </a:ext>
                </a:extLst>
              </p:cNvPr>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156;p9">
                <a:extLst>
                  <a:ext uri="{FF2B5EF4-FFF2-40B4-BE49-F238E27FC236}">
                    <a16:creationId xmlns:a16="http://schemas.microsoft.com/office/drawing/2014/main" id="{74D2E454-947A-2BFB-E21F-2D4A159BE34B}"/>
                  </a:ext>
                </a:extLst>
              </p:cNvPr>
              <p:cNvGrpSpPr/>
              <p:nvPr/>
            </p:nvGrpSpPr>
            <p:grpSpPr>
              <a:xfrm>
                <a:off x="1371300" y="742950"/>
                <a:ext cx="6401400" cy="3657600"/>
                <a:chOff x="1371300" y="742950"/>
                <a:chExt cx="6401400" cy="3657600"/>
              </a:xfrm>
            </p:grpSpPr>
            <p:sp>
              <p:nvSpPr>
                <p:cNvPr id="35" name="Google Shape;157;p9">
                  <a:extLst>
                    <a:ext uri="{FF2B5EF4-FFF2-40B4-BE49-F238E27FC236}">
                      <a16:creationId xmlns:a16="http://schemas.microsoft.com/office/drawing/2014/main" id="{75AD257B-190B-9DA2-BA57-D36437979F11}"/>
                    </a:ext>
                  </a:extLst>
                </p:cNvPr>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158;p9">
                  <a:extLst>
                    <a:ext uri="{FF2B5EF4-FFF2-40B4-BE49-F238E27FC236}">
                      <a16:creationId xmlns:a16="http://schemas.microsoft.com/office/drawing/2014/main" id="{0C60CBFA-2059-0F46-DB02-AB51A894038B}"/>
                    </a:ext>
                  </a:extLst>
                </p:cNvPr>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37" name="Google Shape;159;p9">
                  <a:extLst>
                    <a:ext uri="{FF2B5EF4-FFF2-40B4-BE49-F238E27FC236}">
                      <a16:creationId xmlns:a16="http://schemas.microsoft.com/office/drawing/2014/main" id="{93081131-1D4D-CB66-A11E-60B8BE301B5C}"/>
                    </a:ext>
                  </a:extLst>
                </p:cNvPr>
                <p:cNvGrpSpPr/>
                <p:nvPr/>
              </p:nvGrpSpPr>
              <p:grpSpPr>
                <a:xfrm>
                  <a:off x="7498200" y="834288"/>
                  <a:ext cx="183000" cy="183000"/>
                  <a:chOff x="8225400" y="367488"/>
                  <a:chExt cx="183000" cy="183000"/>
                </a:xfrm>
              </p:grpSpPr>
              <p:cxnSp>
                <p:nvCxnSpPr>
                  <p:cNvPr id="40" name="Google Shape;160;p9">
                    <a:extLst>
                      <a:ext uri="{FF2B5EF4-FFF2-40B4-BE49-F238E27FC236}">
                        <a16:creationId xmlns:a16="http://schemas.microsoft.com/office/drawing/2014/main" id="{D463ED3C-F711-26E3-DBD9-822A440E8FC3}"/>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1" name="Google Shape;161;p9">
                    <a:extLst>
                      <a:ext uri="{FF2B5EF4-FFF2-40B4-BE49-F238E27FC236}">
                        <a16:creationId xmlns:a16="http://schemas.microsoft.com/office/drawing/2014/main" id="{270FC182-F9C8-06D4-5E49-73BEC829C8FD}"/>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8" name="Google Shape;162;p9">
                  <a:extLst>
                    <a:ext uri="{FF2B5EF4-FFF2-40B4-BE49-F238E27FC236}">
                      <a16:creationId xmlns:a16="http://schemas.microsoft.com/office/drawing/2014/main" id="{626A6CEC-C9E6-33E9-98DD-E82137F432C8}"/>
                    </a:ext>
                  </a:extLst>
                </p:cNvPr>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63;p9">
                  <a:extLst>
                    <a:ext uri="{FF2B5EF4-FFF2-40B4-BE49-F238E27FC236}">
                      <a16:creationId xmlns:a16="http://schemas.microsoft.com/office/drawing/2014/main" id="{49B26C0B-2305-9C8C-14FD-1E01BEC16C2C}"/>
                    </a:ext>
                  </a:extLst>
                </p:cNvPr>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 name="TextBox 1">
              <a:extLst>
                <a:ext uri="{FF2B5EF4-FFF2-40B4-BE49-F238E27FC236}">
                  <a16:creationId xmlns:a16="http://schemas.microsoft.com/office/drawing/2014/main" id="{46E30CE9-09BA-DC5F-56C0-6B1F11589308}"/>
                </a:ext>
              </a:extLst>
            </p:cNvPr>
            <p:cNvSpPr txBox="1"/>
            <p:nvPr/>
          </p:nvSpPr>
          <p:spPr>
            <a:xfrm>
              <a:off x="1570140" y="1980436"/>
              <a:ext cx="6111059" cy="2062103"/>
            </a:xfrm>
            <a:prstGeom prst="rect">
              <a:avLst/>
            </a:prstGeom>
            <a:noFill/>
          </p:spPr>
          <p:txBody>
            <a:bodyPr wrap="square" rtlCol="0">
              <a:spAutoFit/>
            </a:bodyPr>
            <a:lstStyle/>
            <a:p>
              <a:pPr algn="just"/>
              <a:r>
                <a:rPr lang="vi-VN" sz="1600"/>
                <a:t>Đề tài tập trung xây dựng website bán trà với các chức năng chính bao gồm quản lý sản phẩm, đơn hàng, khách hàng và tích hợp các công cụ hỗ trợ kinh doanh như báo cáo doanh thu. Hệ thống sẽ hướng tới thiết kế giao diện thân thiện với người dùng, quản lý dữ liệu hiệu quả, và đảm bảo khả năng mở rộng cho các doanh nghiệp vừa và nhỏ. Phạm vi triển khai bao gồm phân tích yêu cầu, thiết kế hệ thống, phát triển chức năng, kiểm thử và đánh giá.</a:t>
              </a:r>
              <a:endParaRPr lang="vi-VN" sz="1200" b="1">
                <a:latin typeface="Comfortaa" pitchFamily="2" charset="0"/>
              </a:endParaRPr>
            </a:p>
          </p:txBody>
        </p:sp>
        <p:sp>
          <p:nvSpPr>
            <p:cNvPr id="7" name="TextBox 6">
              <a:extLst>
                <a:ext uri="{FF2B5EF4-FFF2-40B4-BE49-F238E27FC236}">
                  <a16:creationId xmlns:a16="http://schemas.microsoft.com/office/drawing/2014/main" id="{ACBD98D6-6ABD-F6D5-2665-F664AF4F726E}"/>
                </a:ext>
              </a:extLst>
            </p:cNvPr>
            <p:cNvSpPr txBox="1"/>
            <p:nvPr/>
          </p:nvSpPr>
          <p:spPr>
            <a:xfrm>
              <a:off x="2294383" y="1169733"/>
              <a:ext cx="4260579" cy="646331"/>
            </a:xfrm>
            <a:prstGeom prst="rect">
              <a:avLst/>
            </a:prstGeom>
            <a:noFill/>
          </p:spPr>
          <p:txBody>
            <a:bodyPr wrap="square" rtlCol="0">
              <a:spAutoFit/>
            </a:bodyPr>
            <a:lstStyle/>
            <a:p>
              <a:r>
                <a:rPr lang="vi-VN"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rPr>
                <a:t>PHẠM VI ĐỀ TÀI</a:t>
              </a:r>
              <a:endParaRPr lang="en-US"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Montserrat Black" pitchFamily="2" charset="0"/>
              </a:endParaRPr>
            </a:p>
          </p:txBody>
        </p:sp>
      </p:grpSp>
      <p:sp>
        <p:nvSpPr>
          <p:cNvPr id="592" name="Google Shape;592;p33"/>
          <p:cNvSpPr/>
          <p:nvPr/>
        </p:nvSpPr>
        <p:spPr>
          <a:xfrm>
            <a:off x="1646925" y="138165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3"/>
          <p:cNvGrpSpPr/>
          <p:nvPr/>
        </p:nvGrpSpPr>
        <p:grpSpPr>
          <a:xfrm>
            <a:off x="404600" y="4046486"/>
            <a:ext cx="621000" cy="621000"/>
            <a:chOff x="416300" y="4058211"/>
            <a:chExt cx="621000" cy="621000"/>
          </a:xfrm>
        </p:grpSpPr>
        <p:sp>
          <p:nvSpPr>
            <p:cNvPr id="596" name="Google Shape;596;p33"/>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8;p32">
            <a:extLst>
              <a:ext uri="{FF2B5EF4-FFF2-40B4-BE49-F238E27FC236}">
                <a16:creationId xmlns:a16="http://schemas.microsoft.com/office/drawing/2014/main" id="{7852CD05-E7C6-B3B1-4DAC-A4BC6FDA7141}"/>
              </a:ext>
            </a:extLst>
          </p:cNvPr>
          <p:cNvGrpSpPr/>
          <p:nvPr/>
        </p:nvGrpSpPr>
        <p:grpSpPr>
          <a:xfrm>
            <a:off x="-1247072" y="3463904"/>
            <a:ext cx="502800" cy="502800"/>
            <a:chOff x="1627550" y="2017350"/>
            <a:chExt cx="502800" cy="502800"/>
          </a:xfrm>
        </p:grpSpPr>
        <p:sp>
          <p:nvSpPr>
            <p:cNvPr id="10" name="Google Shape;559;p32">
              <a:extLst>
                <a:ext uri="{FF2B5EF4-FFF2-40B4-BE49-F238E27FC236}">
                  <a16:creationId xmlns:a16="http://schemas.microsoft.com/office/drawing/2014/main" id="{B700DD23-A576-504C-5715-1E0358B1562A}"/>
                </a:ext>
              </a:extLst>
            </p:cNvPr>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0;p32">
              <a:extLst>
                <a:ext uri="{FF2B5EF4-FFF2-40B4-BE49-F238E27FC236}">
                  <a16:creationId xmlns:a16="http://schemas.microsoft.com/office/drawing/2014/main" id="{36DDE13A-CEEA-AE4F-0BC4-4CB06F935E10}"/>
                </a:ext>
              </a:extLst>
            </p:cNvPr>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15;p32">
            <a:extLst>
              <a:ext uri="{FF2B5EF4-FFF2-40B4-BE49-F238E27FC236}">
                <a16:creationId xmlns:a16="http://schemas.microsoft.com/office/drawing/2014/main" id="{072D60AE-F731-F134-A685-2331EAEC3E4C}"/>
              </a:ext>
            </a:extLst>
          </p:cNvPr>
          <p:cNvGrpSpPr/>
          <p:nvPr/>
        </p:nvGrpSpPr>
        <p:grpSpPr>
          <a:xfrm>
            <a:off x="-4307502" y="1207476"/>
            <a:ext cx="3657590" cy="348347"/>
            <a:chOff x="4572050" y="100025"/>
            <a:chExt cx="3657590" cy="348347"/>
          </a:xfrm>
        </p:grpSpPr>
        <p:sp>
          <p:nvSpPr>
            <p:cNvPr id="13" name="Google Shape;516;p32">
              <a:extLst>
                <a:ext uri="{FF2B5EF4-FFF2-40B4-BE49-F238E27FC236}">
                  <a16:creationId xmlns:a16="http://schemas.microsoft.com/office/drawing/2014/main" id="{D5FDC7C4-6F22-376B-67A2-7181C6A6B7A7}"/>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7;p32">
              <a:extLst>
                <a:ext uri="{FF2B5EF4-FFF2-40B4-BE49-F238E27FC236}">
                  <a16:creationId xmlns:a16="http://schemas.microsoft.com/office/drawing/2014/main" id="{B5FC2D8A-F8B5-A2B1-C4B3-A427001EF118}"/>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p32">
              <a:extLst>
                <a:ext uri="{FF2B5EF4-FFF2-40B4-BE49-F238E27FC236}">
                  <a16:creationId xmlns:a16="http://schemas.microsoft.com/office/drawing/2014/main" id="{CB137D24-AA0E-4D6A-0B71-8F3323E518B3}"/>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9;p32">
              <a:extLst>
                <a:ext uri="{FF2B5EF4-FFF2-40B4-BE49-F238E27FC236}">
                  <a16:creationId xmlns:a16="http://schemas.microsoft.com/office/drawing/2014/main" id="{7F1D82F5-7B55-E461-036F-C19DD33F09E2}"/>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0;p32">
              <a:extLst>
                <a:ext uri="{FF2B5EF4-FFF2-40B4-BE49-F238E27FC236}">
                  <a16:creationId xmlns:a16="http://schemas.microsoft.com/office/drawing/2014/main" id="{F2118BC7-0636-3B6B-4FDE-086FE590987F}"/>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1;p32">
              <a:extLst>
                <a:ext uri="{FF2B5EF4-FFF2-40B4-BE49-F238E27FC236}">
                  <a16:creationId xmlns:a16="http://schemas.microsoft.com/office/drawing/2014/main" id="{24B04B0D-0285-CBA4-041B-BF5614E6761D}"/>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2;p32">
              <a:extLst>
                <a:ext uri="{FF2B5EF4-FFF2-40B4-BE49-F238E27FC236}">
                  <a16:creationId xmlns:a16="http://schemas.microsoft.com/office/drawing/2014/main" id="{A5B4728D-A3F3-0065-A232-EFB3AC04448B}"/>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3;p32">
              <a:extLst>
                <a:ext uri="{FF2B5EF4-FFF2-40B4-BE49-F238E27FC236}">
                  <a16:creationId xmlns:a16="http://schemas.microsoft.com/office/drawing/2014/main" id="{64A5C005-A950-03C5-F646-D682CAE6165F}"/>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4;p32">
              <a:extLst>
                <a:ext uri="{FF2B5EF4-FFF2-40B4-BE49-F238E27FC236}">
                  <a16:creationId xmlns:a16="http://schemas.microsoft.com/office/drawing/2014/main" id="{2518E85E-EF02-3756-FF8D-4894DF9D9CF7}"/>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5;p32">
              <a:extLst>
                <a:ext uri="{FF2B5EF4-FFF2-40B4-BE49-F238E27FC236}">
                  <a16:creationId xmlns:a16="http://schemas.microsoft.com/office/drawing/2014/main" id="{FB4FAAD0-CCF0-E06E-5FDA-4960D2BF7162}"/>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6;p32">
              <a:extLst>
                <a:ext uri="{FF2B5EF4-FFF2-40B4-BE49-F238E27FC236}">
                  <a16:creationId xmlns:a16="http://schemas.microsoft.com/office/drawing/2014/main" id="{BB13F279-8A56-3686-9324-3F6DF12AB5C6}"/>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7;p32">
              <a:extLst>
                <a:ext uri="{FF2B5EF4-FFF2-40B4-BE49-F238E27FC236}">
                  <a16:creationId xmlns:a16="http://schemas.microsoft.com/office/drawing/2014/main" id="{64B8E606-1ADB-C755-B1FB-93318F2DDCAE}"/>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28;p32">
            <a:extLst>
              <a:ext uri="{FF2B5EF4-FFF2-40B4-BE49-F238E27FC236}">
                <a16:creationId xmlns:a16="http://schemas.microsoft.com/office/drawing/2014/main" id="{6B5560AC-B613-AAD6-3765-FA406AB95338}"/>
              </a:ext>
            </a:extLst>
          </p:cNvPr>
          <p:cNvGrpSpPr/>
          <p:nvPr/>
        </p:nvGrpSpPr>
        <p:grpSpPr>
          <a:xfrm rot="-5400000">
            <a:off x="-1595753" y="1584467"/>
            <a:ext cx="603495" cy="1371596"/>
            <a:chOff x="3724575" y="3497700"/>
            <a:chExt cx="603495" cy="1371596"/>
          </a:xfrm>
        </p:grpSpPr>
        <p:sp>
          <p:nvSpPr>
            <p:cNvPr id="46" name="Google Shape;529;p32">
              <a:extLst>
                <a:ext uri="{FF2B5EF4-FFF2-40B4-BE49-F238E27FC236}">
                  <a16:creationId xmlns:a16="http://schemas.microsoft.com/office/drawing/2014/main" id="{7F5DCBCC-6F23-DA51-800D-26363DDC68C4}"/>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30;p32">
              <a:extLst>
                <a:ext uri="{FF2B5EF4-FFF2-40B4-BE49-F238E27FC236}">
                  <a16:creationId xmlns:a16="http://schemas.microsoft.com/office/drawing/2014/main" id="{73DCDC05-1FF7-647E-C6B7-DB96B903EBC4}"/>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31;p32">
              <a:extLst>
                <a:ext uri="{FF2B5EF4-FFF2-40B4-BE49-F238E27FC236}">
                  <a16:creationId xmlns:a16="http://schemas.microsoft.com/office/drawing/2014/main" id="{BA572401-6B9F-0511-692B-15C0BBC7B6B1}"/>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32;p32">
              <a:extLst>
                <a:ext uri="{FF2B5EF4-FFF2-40B4-BE49-F238E27FC236}">
                  <a16:creationId xmlns:a16="http://schemas.microsoft.com/office/drawing/2014/main" id="{00234724-0255-DDB1-5DBF-5E20372DCC02}"/>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33;p32">
              <a:extLst>
                <a:ext uri="{FF2B5EF4-FFF2-40B4-BE49-F238E27FC236}">
                  <a16:creationId xmlns:a16="http://schemas.microsoft.com/office/drawing/2014/main" id="{1C25D51D-E507-1EF7-8F8A-E4BDF68D8F4E}"/>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34;p32">
              <a:extLst>
                <a:ext uri="{FF2B5EF4-FFF2-40B4-BE49-F238E27FC236}">
                  <a16:creationId xmlns:a16="http://schemas.microsoft.com/office/drawing/2014/main" id="{1875CC13-8D8F-51F9-8521-699D78E0AD52}"/>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 presetClass="entr" presetSubtype="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4116</TotalTime>
  <Words>2107</Words>
  <Application>Microsoft Office PowerPoint</Application>
  <PresentationFormat>On-screen Show (16:9)</PresentationFormat>
  <Paragraphs>239</Paragraphs>
  <Slides>47</Slides>
  <Notes>45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Montserrat Black</vt:lpstr>
      <vt:lpstr>Rubik Black</vt:lpstr>
      <vt:lpstr>Times New Roman</vt:lpstr>
      <vt:lpstr>Aptos Black</vt:lpstr>
      <vt:lpstr>Calibri</vt:lpstr>
      <vt:lpstr>Karla</vt:lpstr>
      <vt:lpstr>Montserrat Alternates Black</vt:lpstr>
      <vt:lpstr>Montserrat ExtraBold</vt:lpstr>
      <vt:lpstr>Comfortaa</vt:lpstr>
      <vt:lpstr>Bebas Neue</vt:lpstr>
      <vt:lpstr>Arial</vt:lpstr>
      <vt:lpstr>Soft Colors UI Design for Agencies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QUY TRÌNH  NGHIỆP VỤ</vt:lpstr>
      <vt:lpstr>QUY TRÌNH NGHIỆP VỤ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MÔ HÌNH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CÔNG NGHỆ ĐÃ SỬ DỤNG</vt:lpstr>
      <vt:lpstr>KẾT LUẬN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Duong Van</dc:creator>
  <cp:lastModifiedBy>Duong Van</cp:lastModifiedBy>
  <cp:revision>2</cp:revision>
  <dcterms:modified xsi:type="dcterms:W3CDTF">2024-12-10T14:24:46Z</dcterms:modified>
</cp:coreProperties>
</file>